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2" r:id="rId1"/>
  </p:sldMasterIdLst>
  <p:sldIdLst>
    <p:sldId id="256" r:id="rId2"/>
    <p:sldId id="257" r:id="rId3"/>
    <p:sldId id="258" r:id="rId4"/>
    <p:sldId id="259" r:id="rId5"/>
    <p:sldId id="261" r:id="rId6"/>
    <p:sldId id="260" r:id="rId7"/>
    <p:sldId id="265" r:id="rId8"/>
    <p:sldId id="264" r:id="rId9"/>
    <p:sldId id="262"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6E13EC-121E-4B45-83C0-E07BFF25749C}" v="59" dt="2023-04-07T23:54:43.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998"/>
    <p:restoredTop sz="96327"/>
  </p:normalViewPr>
  <p:slideViewPr>
    <p:cSldViewPr snapToGrid="0">
      <p:cViewPr varScale="1">
        <p:scale>
          <a:sx n="73" d="100"/>
          <a:sy n="73" d="100"/>
        </p:scale>
        <p:origin x="232"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go Shogren" userId="36a033c31cf62866" providerId="LiveId" clId="{0E6E13EC-121E-4B45-83C0-E07BFF25749C}"/>
    <pc:docChg chg="undo custSel addSld delSld modSld sldOrd">
      <pc:chgData name="Margo Shogren" userId="36a033c31cf62866" providerId="LiveId" clId="{0E6E13EC-121E-4B45-83C0-E07BFF25749C}" dt="2023-04-07T23:56:38.927" v="2863" actId="1076"/>
      <pc:docMkLst>
        <pc:docMk/>
      </pc:docMkLst>
      <pc:sldChg chg="addSp modSp mod setBg">
        <pc:chgData name="Margo Shogren" userId="36a033c31cf62866" providerId="LiveId" clId="{0E6E13EC-121E-4B45-83C0-E07BFF25749C}" dt="2023-04-07T21:05:52.580" v="2489" actId="1076"/>
        <pc:sldMkLst>
          <pc:docMk/>
          <pc:sldMk cId="3862813057" sldId="256"/>
        </pc:sldMkLst>
        <pc:spChg chg="mod">
          <ac:chgData name="Margo Shogren" userId="36a033c31cf62866" providerId="LiveId" clId="{0E6E13EC-121E-4B45-83C0-E07BFF25749C}" dt="2023-04-07T21:05:45.891" v="2488" actId="1076"/>
          <ac:spMkLst>
            <pc:docMk/>
            <pc:sldMk cId="3862813057" sldId="256"/>
            <ac:spMk id="2" creationId="{76F54535-5BF2-DB27-FE9B-A9B4CC423B94}"/>
          </ac:spMkLst>
        </pc:spChg>
        <pc:spChg chg="mod">
          <ac:chgData name="Margo Shogren" userId="36a033c31cf62866" providerId="LiveId" clId="{0E6E13EC-121E-4B45-83C0-E07BFF25749C}" dt="2023-04-07T21:05:52.580" v="2489" actId="1076"/>
          <ac:spMkLst>
            <pc:docMk/>
            <pc:sldMk cId="3862813057" sldId="256"/>
            <ac:spMk id="3" creationId="{0EA33F03-E7A3-07CB-9A4D-4BAF5FAE966C}"/>
          </ac:spMkLst>
        </pc:spChg>
        <pc:spChg chg="add mod">
          <ac:chgData name="Margo Shogren" userId="36a033c31cf62866" providerId="LiveId" clId="{0E6E13EC-121E-4B45-83C0-E07BFF25749C}" dt="2023-04-07T21:05:20.107" v="2478" actId="26606"/>
          <ac:spMkLst>
            <pc:docMk/>
            <pc:sldMk cId="3862813057" sldId="256"/>
            <ac:spMk id="6" creationId="{9703AEE5-D6A5-25DE-C9AD-C328DE397C53}"/>
          </ac:spMkLst>
        </pc:spChg>
        <pc:picChg chg="add mod">
          <ac:chgData name="Margo Shogren" userId="36a033c31cf62866" providerId="LiveId" clId="{0E6E13EC-121E-4B45-83C0-E07BFF25749C}" dt="2023-04-07T21:05:20.107" v="2478" actId="26606"/>
          <ac:picMkLst>
            <pc:docMk/>
            <pc:sldMk cId="3862813057" sldId="256"/>
            <ac:picMk id="5" creationId="{16416626-419A-297A-FCB2-4DD2172FF471}"/>
          </ac:picMkLst>
        </pc:picChg>
      </pc:sldChg>
      <pc:sldChg chg="addSp delSp modSp mod setBg delDesignElem">
        <pc:chgData name="Margo Shogren" userId="36a033c31cf62866" providerId="LiveId" clId="{0E6E13EC-121E-4B45-83C0-E07BFF25749C}" dt="2023-04-07T23:26:12.770" v="2793" actId="20577"/>
        <pc:sldMkLst>
          <pc:docMk/>
          <pc:sldMk cId="4879326" sldId="257"/>
        </pc:sldMkLst>
        <pc:spChg chg="mod">
          <ac:chgData name="Margo Shogren" userId="36a033c31cf62866" providerId="LiveId" clId="{0E6E13EC-121E-4B45-83C0-E07BFF25749C}" dt="2023-04-07T23:26:12.770" v="2793" actId="20577"/>
          <ac:spMkLst>
            <pc:docMk/>
            <pc:sldMk cId="4879326" sldId="257"/>
            <ac:spMk id="2" creationId="{F1221219-0208-D0D5-31F0-42938AB09B74}"/>
          </ac:spMkLst>
        </pc:spChg>
        <pc:spChg chg="del mod">
          <ac:chgData name="Margo Shogren" userId="36a033c31cf62866" providerId="LiveId" clId="{0E6E13EC-121E-4B45-83C0-E07BFF25749C}" dt="2023-04-07T21:46:55.253" v="2737" actId="26606"/>
          <ac:spMkLst>
            <pc:docMk/>
            <pc:sldMk cId="4879326" sldId="257"/>
            <ac:spMk id="3" creationId="{F948373E-2F38-AEE2-C3C1-FBA5274CE57D}"/>
          </ac:spMkLst>
        </pc:spChg>
        <pc:spChg chg="add del">
          <ac:chgData name="Margo Shogren" userId="36a033c31cf62866" providerId="LiveId" clId="{0E6E13EC-121E-4B45-83C0-E07BFF25749C}" dt="2023-04-07T23:25:23.956" v="2784"/>
          <ac:spMkLst>
            <pc:docMk/>
            <pc:sldMk cId="4879326" sldId="257"/>
            <ac:spMk id="9" creationId="{4E866FF9-A729-45F0-A163-10E89E871602}"/>
          </ac:spMkLst>
        </pc:spChg>
        <pc:spChg chg="add">
          <ac:chgData name="Margo Shogren" userId="36a033c31cf62866" providerId="LiveId" clId="{0E6E13EC-121E-4B45-83C0-E07BFF25749C}" dt="2023-04-07T23:25:36.019" v="2786" actId="26606"/>
          <ac:spMkLst>
            <pc:docMk/>
            <pc:sldMk cId="4879326" sldId="257"/>
            <ac:spMk id="10" creationId="{419501C6-F015-4273-AF88-E0F6C853899F}"/>
          </ac:spMkLst>
        </pc:spChg>
        <pc:spChg chg="add del">
          <ac:chgData name="Margo Shogren" userId="36a033c31cf62866" providerId="LiveId" clId="{0E6E13EC-121E-4B45-83C0-E07BFF25749C}" dt="2023-04-07T23:25:23.956" v="2784"/>
          <ac:spMkLst>
            <pc:docMk/>
            <pc:sldMk cId="4879326" sldId="257"/>
            <ac:spMk id="11" creationId="{A804366F-2366-4688-98E7-B101C7BC6146}"/>
          </ac:spMkLst>
        </pc:spChg>
        <pc:spChg chg="add">
          <ac:chgData name="Margo Shogren" userId="36a033c31cf62866" providerId="LiveId" clId="{0E6E13EC-121E-4B45-83C0-E07BFF25749C}" dt="2023-04-07T23:25:36.019" v="2786" actId="26606"/>
          <ac:spMkLst>
            <pc:docMk/>
            <pc:sldMk cId="4879326" sldId="257"/>
            <ac:spMk id="12" creationId="{CA677DB7-5829-45BD-9754-5EC484CC4253}"/>
          </ac:spMkLst>
        </pc:spChg>
        <pc:spChg chg="add del">
          <ac:chgData name="Margo Shogren" userId="36a033c31cf62866" providerId="LiveId" clId="{0E6E13EC-121E-4B45-83C0-E07BFF25749C}" dt="2023-04-07T23:24:42.009" v="2775" actId="26606"/>
          <ac:spMkLst>
            <pc:docMk/>
            <pc:sldMk cId="4879326" sldId="257"/>
            <ac:spMk id="16" creationId="{4E866FF9-A729-45F0-A163-10E89E871602}"/>
          </ac:spMkLst>
        </pc:spChg>
        <pc:spChg chg="add del">
          <ac:chgData name="Margo Shogren" userId="36a033c31cf62866" providerId="LiveId" clId="{0E6E13EC-121E-4B45-83C0-E07BFF25749C}" dt="2023-04-07T23:24:42.009" v="2775" actId="26606"/>
          <ac:spMkLst>
            <pc:docMk/>
            <pc:sldMk cId="4879326" sldId="257"/>
            <ac:spMk id="18" creationId="{A804366F-2366-4688-98E7-B101C7BC6146}"/>
          </ac:spMkLst>
        </pc:spChg>
        <pc:graphicFrameChg chg="add mod modGraphic">
          <ac:chgData name="Margo Shogren" userId="36a033c31cf62866" providerId="LiveId" clId="{0E6E13EC-121E-4B45-83C0-E07BFF25749C}" dt="2023-04-07T23:25:09.126" v="2777" actId="26606"/>
          <ac:graphicFrameMkLst>
            <pc:docMk/>
            <pc:sldMk cId="4879326" sldId="257"/>
            <ac:graphicFrameMk id="5" creationId="{76CED3B1-57FA-24DF-4ED8-E9CB37535CFA}"/>
          </ac:graphicFrameMkLst>
        </pc:graphicFrameChg>
      </pc:sldChg>
      <pc:sldChg chg="addSp delSp modSp mod setBg delDesignElem">
        <pc:chgData name="Margo Shogren" userId="36a033c31cf62866" providerId="LiveId" clId="{0E6E13EC-121E-4B45-83C0-E07BFF25749C}" dt="2023-04-07T23:26:40.261" v="2794"/>
        <pc:sldMkLst>
          <pc:docMk/>
          <pc:sldMk cId="4152575310" sldId="258"/>
        </pc:sldMkLst>
        <pc:spChg chg="mod">
          <ac:chgData name="Margo Shogren" userId="36a033c31cf62866" providerId="LiveId" clId="{0E6E13EC-121E-4B45-83C0-E07BFF25749C}" dt="2023-04-07T22:05:42.540" v="2765" actId="1076"/>
          <ac:spMkLst>
            <pc:docMk/>
            <pc:sldMk cId="4152575310" sldId="258"/>
            <ac:spMk id="2" creationId="{F53E841C-5FF0-9424-28EC-1BAAE9CA2B4C}"/>
          </ac:spMkLst>
        </pc:spChg>
        <pc:spChg chg="del">
          <ac:chgData name="Margo Shogren" userId="36a033c31cf62866" providerId="LiveId" clId="{0E6E13EC-121E-4B45-83C0-E07BFF25749C}" dt="2023-04-07T15:50:43.770" v="0"/>
          <ac:spMkLst>
            <pc:docMk/>
            <pc:sldMk cId="4152575310" sldId="258"/>
            <ac:spMk id="3" creationId="{677083E2-A1AD-0DFA-1F3B-9133C3F6165D}"/>
          </ac:spMkLst>
        </pc:spChg>
        <pc:spChg chg="add del">
          <ac:chgData name="Margo Shogren" userId="36a033c31cf62866" providerId="LiveId" clId="{0E6E13EC-121E-4B45-83C0-E07BFF25749C}" dt="2023-04-07T21:43:46.270" v="2720" actId="26606"/>
          <ac:spMkLst>
            <pc:docMk/>
            <pc:sldMk cId="4152575310" sldId="258"/>
            <ac:spMk id="9" creationId="{419501C6-F015-4273-AF88-E0F6C853899F}"/>
          </ac:spMkLst>
        </pc:spChg>
        <pc:spChg chg="add del">
          <ac:chgData name="Margo Shogren" userId="36a033c31cf62866" providerId="LiveId" clId="{0E6E13EC-121E-4B45-83C0-E07BFF25749C}" dt="2023-04-07T21:43:46.270" v="2720" actId="26606"/>
          <ac:spMkLst>
            <pc:docMk/>
            <pc:sldMk cId="4152575310" sldId="258"/>
            <ac:spMk id="11" creationId="{CA677DB7-5829-45BD-9754-5EC484CC4253}"/>
          </ac:spMkLst>
        </pc:spChg>
        <pc:spChg chg="add del">
          <ac:chgData name="Margo Shogren" userId="36a033c31cf62866" providerId="LiveId" clId="{0E6E13EC-121E-4B45-83C0-E07BFF25749C}" dt="2023-04-07T21:43:46.265" v="2719" actId="26606"/>
          <ac:spMkLst>
            <pc:docMk/>
            <pc:sldMk cId="4152575310" sldId="258"/>
            <ac:spMk id="16" creationId="{23D9B6CF-87DD-47C7-B38D-7C5353D4DC9D}"/>
          </ac:spMkLst>
        </pc:spChg>
        <pc:spChg chg="add del">
          <ac:chgData name="Margo Shogren" userId="36a033c31cf62866" providerId="LiveId" clId="{0E6E13EC-121E-4B45-83C0-E07BFF25749C}" dt="2023-04-07T21:43:46.265" v="2719" actId="26606"/>
          <ac:spMkLst>
            <pc:docMk/>
            <pc:sldMk cId="4152575310" sldId="258"/>
            <ac:spMk id="18" creationId="{EFE2328B-DA12-4B90-BD82-3CCF13AF6C83}"/>
          </ac:spMkLst>
        </pc:spChg>
        <pc:spChg chg="add del">
          <ac:chgData name="Margo Shogren" userId="36a033c31cf62866" providerId="LiveId" clId="{0E6E13EC-121E-4B45-83C0-E07BFF25749C}" dt="2023-04-07T21:43:46.265" v="2719" actId="26606"/>
          <ac:spMkLst>
            <pc:docMk/>
            <pc:sldMk cId="4152575310" sldId="258"/>
            <ac:spMk id="20" creationId="{F77FF0B6-332F-4842-A5F8-EA360BD5FF84}"/>
          </ac:spMkLst>
        </pc:spChg>
        <pc:spChg chg="add del">
          <ac:chgData name="Margo Shogren" userId="36a033c31cf62866" providerId="LiveId" clId="{0E6E13EC-121E-4B45-83C0-E07BFF25749C}" dt="2023-04-07T23:25:23.956" v="2784"/>
          <ac:spMkLst>
            <pc:docMk/>
            <pc:sldMk cId="4152575310" sldId="258"/>
            <ac:spMk id="22" creationId="{419501C6-F015-4273-AF88-E0F6C853899F}"/>
          </ac:spMkLst>
        </pc:spChg>
        <pc:spChg chg="add del">
          <ac:chgData name="Margo Shogren" userId="36a033c31cf62866" providerId="LiveId" clId="{0E6E13EC-121E-4B45-83C0-E07BFF25749C}" dt="2023-04-07T23:25:23.956" v="2784"/>
          <ac:spMkLst>
            <pc:docMk/>
            <pc:sldMk cId="4152575310" sldId="258"/>
            <ac:spMk id="23" creationId="{CA677DB7-5829-45BD-9754-5EC484CC4253}"/>
          </ac:spMkLst>
        </pc:spChg>
        <pc:picChg chg="add mod">
          <ac:chgData name="Margo Shogren" userId="36a033c31cf62866" providerId="LiveId" clId="{0E6E13EC-121E-4B45-83C0-E07BFF25749C}" dt="2023-04-07T22:05:28.755" v="2762" actId="14100"/>
          <ac:picMkLst>
            <pc:docMk/>
            <pc:sldMk cId="4152575310" sldId="258"/>
            <ac:picMk id="4" creationId="{111FF2CF-504E-C662-7E63-93479FD7639C}"/>
          </ac:picMkLst>
        </pc:picChg>
      </pc:sldChg>
      <pc:sldChg chg="addSp delSp modSp new mod setBg delDesignElem">
        <pc:chgData name="Margo Shogren" userId="36a033c31cf62866" providerId="LiveId" clId="{0E6E13EC-121E-4B45-83C0-E07BFF25749C}" dt="2023-04-07T23:27:23.588" v="2803" actId="14100"/>
        <pc:sldMkLst>
          <pc:docMk/>
          <pc:sldMk cId="3836257437" sldId="259"/>
        </pc:sldMkLst>
        <pc:spChg chg="mod">
          <ac:chgData name="Margo Shogren" userId="36a033c31cf62866" providerId="LiveId" clId="{0E6E13EC-121E-4B45-83C0-E07BFF25749C}" dt="2023-04-07T23:27:16.115" v="2802" actId="115"/>
          <ac:spMkLst>
            <pc:docMk/>
            <pc:sldMk cId="3836257437" sldId="259"/>
            <ac:spMk id="2" creationId="{03015CE2-4A27-2B6A-600B-5C8BCA1531B9}"/>
          </ac:spMkLst>
        </pc:spChg>
        <pc:spChg chg="del">
          <ac:chgData name="Margo Shogren" userId="36a033c31cf62866" providerId="LiveId" clId="{0E6E13EC-121E-4B45-83C0-E07BFF25749C}" dt="2023-04-07T16:01:54.568" v="233"/>
          <ac:spMkLst>
            <pc:docMk/>
            <pc:sldMk cId="3836257437" sldId="259"/>
            <ac:spMk id="3" creationId="{DC7C9E02-8081-1A5B-69CF-ED9DA94B5EFC}"/>
          </ac:spMkLst>
        </pc:spChg>
        <pc:spChg chg="add del">
          <ac:chgData name="Margo Shogren" userId="36a033c31cf62866" providerId="LiveId" clId="{0E6E13EC-121E-4B45-83C0-E07BFF25749C}" dt="2023-04-07T23:25:23.956" v="2784"/>
          <ac:spMkLst>
            <pc:docMk/>
            <pc:sldMk cId="3836257437" sldId="259"/>
            <ac:spMk id="9" creationId="{419501C6-F015-4273-AF88-E0F6C853899F}"/>
          </ac:spMkLst>
        </pc:spChg>
        <pc:spChg chg="add del">
          <ac:chgData name="Margo Shogren" userId="36a033c31cf62866" providerId="LiveId" clId="{0E6E13EC-121E-4B45-83C0-E07BFF25749C}" dt="2023-04-07T23:25:23.956" v="2784"/>
          <ac:spMkLst>
            <pc:docMk/>
            <pc:sldMk cId="3836257437" sldId="259"/>
            <ac:spMk id="11" creationId="{CA677DB7-5829-45BD-9754-5EC484CC4253}"/>
          </ac:spMkLst>
        </pc:spChg>
        <pc:picChg chg="add mod">
          <ac:chgData name="Margo Shogren" userId="36a033c31cf62866" providerId="LiveId" clId="{0E6E13EC-121E-4B45-83C0-E07BFF25749C}" dt="2023-04-07T23:27:23.588" v="2803" actId="14100"/>
          <ac:picMkLst>
            <pc:docMk/>
            <pc:sldMk cId="3836257437" sldId="259"/>
            <ac:picMk id="4" creationId="{3E24016C-B870-ABFF-784B-BBA773C06DAA}"/>
          </ac:picMkLst>
        </pc:picChg>
      </pc:sldChg>
      <pc:sldChg chg="addSp delSp modSp new mod setBg delDesignElem">
        <pc:chgData name="Margo Shogren" userId="36a033c31cf62866" providerId="LiveId" clId="{0E6E13EC-121E-4B45-83C0-E07BFF25749C}" dt="2023-04-07T23:33:36.400" v="2819" actId="14100"/>
        <pc:sldMkLst>
          <pc:docMk/>
          <pc:sldMk cId="2541443519" sldId="260"/>
        </pc:sldMkLst>
        <pc:spChg chg="mod">
          <ac:chgData name="Margo Shogren" userId="36a033c31cf62866" providerId="LiveId" clId="{0E6E13EC-121E-4B45-83C0-E07BFF25749C}" dt="2023-04-07T23:33:17.481" v="2816" actId="26606"/>
          <ac:spMkLst>
            <pc:docMk/>
            <pc:sldMk cId="2541443519" sldId="260"/>
            <ac:spMk id="2" creationId="{8A06C712-BAA0-D56E-F391-D7EAFA523AD8}"/>
          </ac:spMkLst>
        </pc:spChg>
        <pc:spChg chg="del mod">
          <ac:chgData name="Margo Shogren" userId="36a033c31cf62866" providerId="LiveId" clId="{0E6E13EC-121E-4B45-83C0-E07BFF25749C}" dt="2023-04-07T16:15:03.820" v="382"/>
          <ac:spMkLst>
            <pc:docMk/>
            <pc:sldMk cId="2541443519" sldId="260"/>
            <ac:spMk id="3" creationId="{7F4C8C87-87D3-EBBD-BDEA-4D89C2E0BB20}"/>
          </ac:spMkLst>
        </pc:spChg>
        <pc:spChg chg="add del mod">
          <ac:chgData name="Margo Shogren" userId="36a033c31cf62866" providerId="LiveId" clId="{0E6E13EC-121E-4B45-83C0-E07BFF25749C}" dt="2023-04-07T16:16:31.725" v="399"/>
          <ac:spMkLst>
            <pc:docMk/>
            <pc:sldMk cId="2541443519" sldId="260"/>
            <ac:spMk id="5" creationId="{239FB230-6721-4710-CFDC-8C7F1323D3AA}"/>
          </ac:spMkLst>
        </pc:spChg>
        <pc:spChg chg="add del mod">
          <ac:chgData name="Margo Shogren" userId="36a033c31cf62866" providerId="LiveId" clId="{0E6E13EC-121E-4B45-83C0-E07BFF25749C}" dt="2023-04-07T16:16:30.796" v="397"/>
          <ac:spMkLst>
            <pc:docMk/>
            <pc:sldMk cId="2541443519" sldId="260"/>
            <ac:spMk id="6" creationId="{5356D89F-FCEE-666D-8AFE-5E471D3DC81E}"/>
          </ac:spMkLst>
        </pc:spChg>
        <pc:spChg chg="add del mod">
          <ac:chgData name="Margo Shogren" userId="36a033c31cf62866" providerId="LiveId" clId="{0E6E13EC-121E-4B45-83C0-E07BFF25749C}" dt="2023-04-07T16:19:12.676" v="463"/>
          <ac:spMkLst>
            <pc:docMk/>
            <pc:sldMk cId="2541443519" sldId="260"/>
            <ac:spMk id="7" creationId="{7C9DAD65-3EA2-391A-454C-CAD92E8E2208}"/>
          </ac:spMkLst>
        </pc:spChg>
        <pc:spChg chg="add del mod">
          <ac:chgData name="Margo Shogren" userId="36a033c31cf62866" providerId="LiveId" clId="{0E6E13EC-121E-4B45-83C0-E07BFF25749C}" dt="2023-04-07T16:22:14.236" v="484" actId="26606"/>
          <ac:spMkLst>
            <pc:docMk/>
            <pc:sldMk cId="2541443519" sldId="260"/>
            <ac:spMk id="8" creationId="{1731B825-A36C-A95D-24B8-28DA88C124AE}"/>
          </ac:spMkLst>
        </pc:spChg>
        <pc:spChg chg="add del">
          <ac:chgData name="Margo Shogren" userId="36a033c31cf62866" providerId="LiveId" clId="{0E6E13EC-121E-4B45-83C0-E07BFF25749C}" dt="2023-04-07T16:22:14.236" v="484" actId="26606"/>
          <ac:spMkLst>
            <pc:docMk/>
            <pc:sldMk cId="2541443519" sldId="260"/>
            <ac:spMk id="9" creationId="{322F38BC-D98D-4D85-8CF7-BA70EEDEDD2A}"/>
          </ac:spMkLst>
        </pc:spChg>
        <pc:spChg chg="add del mod">
          <ac:chgData name="Margo Shogren" userId="36a033c31cf62866" providerId="LiveId" clId="{0E6E13EC-121E-4B45-83C0-E07BFF25749C}" dt="2023-04-07T16:19:51.826" v="473" actId="478"/>
          <ac:spMkLst>
            <pc:docMk/>
            <pc:sldMk cId="2541443519" sldId="260"/>
            <ac:spMk id="10" creationId="{A3043CDD-C993-9D97-3C87-F7C6E2BDD0D1}"/>
          </ac:spMkLst>
        </pc:spChg>
        <pc:spChg chg="add del">
          <ac:chgData name="Margo Shogren" userId="36a033c31cf62866" providerId="LiveId" clId="{0E6E13EC-121E-4B45-83C0-E07BFF25749C}" dt="2023-04-07T16:22:14.236" v="484" actId="26606"/>
          <ac:spMkLst>
            <pc:docMk/>
            <pc:sldMk cId="2541443519" sldId="260"/>
            <ac:spMk id="11" creationId="{B501A2F0-90BE-4D86-9A8A-4390413F74F8}"/>
          </ac:spMkLst>
        </pc:spChg>
        <pc:spChg chg="add del mod">
          <ac:chgData name="Margo Shogren" userId="36a033c31cf62866" providerId="LiveId" clId="{0E6E13EC-121E-4B45-83C0-E07BFF25749C}" dt="2023-04-07T16:21:13.336" v="477"/>
          <ac:spMkLst>
            <pc:docMk/>
            <pc:sldMk cId="2541443519" sldId="260"/>
            <ac:spMk id="12" creationId="{87DCA654-3701-9A23-3D88-563165D74D6C}"/>
          </ac:spMkLst>
        </pc:spChg>
        <pc:spChg chg="add del">
          <ac:chgData name="Margo Shogren" userId="36a033c31cf62866" providerId="LiveId" clId="{0E6E13EC-121E-4B45-83C0-E07BFF25749C}" dt="2023-04-07T16:22:14.236" v="484" actId="26606"/>
          <ac:spMkLst>
            <pc:docMk/>
            <pc:sldMk cId="2541443519" sldId="260"/>
            <ac:spMk id="13" creationId="{80F5EB4E-25CD-44CC-AF95-30C9253422EF}"/>
          </ac:spMkLst>
        </pc:spChg>
        <pc:spChg chg="add del mod">
          <ac:chgData name="Margo Shogren" userId="36a033c31cf62866" providerId="LiveId" clId="{0E6E13EC-121E-4B45-83C0-E07BFF25749C}" dt="2023-04-07T16:21:17.949" v="480"/>
          <ac:spMkLst>
            <pc:docMk/>
            <pc:sldMk cId="2541443519" sldId="260"/>
            <ac:spMk id="14" creationId="{F5C1C418-E70B-37F2-45E8-05DA1D8FBDAE}"/>
          </ac:spMkLst>
        </pc:spChg>
        <pc:spChg chg="add del mod">
          <ac:chgData name="Margo Shogren" userId="36a033c31cf62866" providerId="LiveId" clId="{0E6E13EC-121E-4B45-83C0-E07BFF25749C}" dt="2023-04-07T16:23:10.936" v="496"/>
          <ac:spMkLst>
            <pc:docMk/>
            <pc:sldMk cId="2541443519" sldId="260"/>
            <ac:spMk id="15" creationId="{30434C9D-CA94-7561-A48B-B5FC5EA517FE}"/>
          </ac:spMkLst>
        </pc:spChg>
        <pc:spChg chg="add del mod">
          <ac:chgData name="Margo Shogren" userId="36a033c31cf62866" providerId="LiveId" clId="{0E6E13EC-121E-4B45-83C0-E07BFF25749C}" dt="2023-04-07T16:23:12.985" v="498"/>
          <ac:spMkLst>
            <pc:docMk/>
            <pc:sldMk cId="2541443519" sldId="260"/>
            <ac:spMk id="16" creationId="{B5F33AC3-6A2D-078B-214B-F72E6CBB6874}"/>
          </ac:spMkLst>
        </pc:spChg>
        <pc:spChg chg="add mod">
          <ac:chgData name="Margo Shogren" userId="36a033c31cf62866" providerId="LiveId" clId="{0E6E13EC-121E-4B45-83C0-E07BFF25749C}" dt="2023-04-07T23:33:17.481" v="2816" actId="26606"/>
          <ac:spMkLst>
            <pc:docMk/>
            <pc:sldMk cId="2541443519" sldId="260"/>
            <ac:spMk id="17" creationId="{4240E314-C53F-2ABA-7462-A88B81080F46}"/>
          </ac:spMkLst>
        </pc:spChg>
        <pc:spChg chg="add del">
          <ac:chgData name="Margo Shogren" userId="36a033c31cf62866" providerId="LiveId" clId="{0E6E13EC-121E-4B45-83C0-E07BFF25749C}" dt="2023-04-07T16:25:24.899" v="513" actId="26606"/>
          <ac:spMkLst>
            <pc:docMk/>
            <pc:sldMk cId="2541443519" sldId="260"/>
            <ac:spMk id="20" creationId="{2422CDA3-8219-4ADB-92BC-E3E25698E24D}"/>
          </ac:spMkLst>
        </pc:spChg>
        <pc:spChg chg="add del">
          <ac:chgData name="Margo Shogren" userId="36a033c31cf62866" providerId="LiveId" clId="{0E6E13EC-121E-4B45-83C0-E07BFF25749C}" dt="2023-04-07T16:25:24.899" v="513" actId="26606"/>
          <ac:spMkLst>
            <pc:docMk/>
            <pc:sldMk cId="2541443519" sldId="260"/>
            <ac:spMk id="22" creationId="{DF1A51AC-568B-4EAB-896D-CB8473F81920}"/>
          </ac:spMkLst>
        </pc:spChg>
        <pc:spChg chg="add">
          <ac:chgData name="Margo Shogren" userId="36a033c31cf62866" providerId="LiveId" clId="{0E6E13EC-121E-4B45-83C0-E07BFF25749C}" dt="2023-04-07T23:33:17.481" v="2816" actId="26606"/>
          <ac:spMkLst>
            <pc:docMk/>
            <pc:sldMk cId="2541443519" sldId="260"/>
            <ac:spMk id="23" creationId="{322F38BC-D98D-4D85-8CF7-BA70EEDEDD2A}"/>
          </ac:spMkLst>
        </pc:spChg>
        <pc:spChg chg="add del">
          <ac:chgData name="Margo Shogren" userId="36a033c31cf62866" providerId="LiveId" clId="{0E6E13EC-121E-4B45-83C0-E07BFF25749C}" dt="2023-04-07T16:25:24.899" v="513" actId="26606"/>
          <ac:spMkLst>
            <pc:docMk/>
            <pc:sldMk cId="2541443519" sldId="260"/>
            <ac:spMk id="24" creationId="{1B45EF2C-00E0-481F-BF9E-C929186587CD}"/>
          </ac:spMkLst>
        </pc:spChg>
        <pc:spChg chg="add del">
          <ac:chgData name="Margo Shogren" userId="36a033c31cf62866" providerId="LiveId" clId="{0E6E13EC-121E-4B45-83C0-E07BFF25749C}" dt="2023-04-07T16:25:24.899" v="513" actId="26606"/>
          <ac:spMkLst>
            <pc:docMk/>
            <pc:sldMk cId="2541443519" sldId="260"/>
            <ac:spMk id="26" creationId="{B03AA5C9-EF67-4DCC-B5CF-1FE180913FA2}"/>
          </ac:spMkLst>
        </pc:spChg>
        <pc:spChg chg="add">
          <ac:chgData name="Margo Shogren" userId="36a033c31cf62866" providerId="LiveId" clId="{0E6E13EC-121E-4B45-83C0-E07BFF25749C}" dt="2023-04-07T23:33:17.481" v="2816" actId="26606"/>
          <ac:spMkLst>
            <pc:docMk/>
            <pc:sldMk cId="2541443519" sldId="260"/>
            <ac:spMk id="28" creationId="{B501A2F0-90BE-4D86-9A8A-4390413F74F8}"/>
          </ac:spMkLst>
        </pc:spChg>
        <pc:spChg chg="add">
          <ac:chgData name="Margo Shogren" userId="36a033c31cf62866" providerId="LiveId" clId="{0E6E13EC-121E-4B45-83C0-E07BFF25749C}" dt="2023-04-07T23:33:17.481" v="2816" actId="26606"/>
          <ac:spMkLst>
            <pc:docMk/>
            <pc:sldMk cId="2541443519" sldId="260"/>
            <ac:spMk id="30" creationId="{80F5EB4E-25CD-44CC-AF95-30C9253422EF}"/>
          </ac:spMkLst>
        </pc:spChg>
        <pc:spChg chg="add del">
          <ac:chgData name="Margo Shogren" userId="36a033c31cf62866" providerId="LiveId" clId="{0E6E13EC-121E-4B45-83C0-E07BFF25749C}" dt="2023-04-07T16:25:24.890" v="512" actId="26606"/>
          <ac:spMkLst>
            <pc:docMk/>
            <pc:sldMk cId="2541443519" sldId="260"/>
            <ac:spMk id="31" creationId="{733DEE68-6B15-49E1-8C6F-EE553B0597A0}"/>
          </ac:spMkLst>
        </pc:spChg>
        <pc:spChg chg="add del">
          <ac:chgData name="Margo Shogren" userId="36a033c31cf62866" providerId="LiveId" clId="{0E6E13EC-121E-4B45-83C0-E07BFF25749C}" dt="2023-04-07T16:25:24.890" v="512" actId="26606"/>
          <ac:spMkLst>
            <pc:docMk/>
            <pc:sldMk cId="2541443519" sldId="260"/>
            <ac:spMk id="33" creationId="{EC3F07C8-CCA3-4D2E-A900-8396148C16E0}"/>
          </ac:spMkLst>
        </pc:spChg>
        <pc:spChg chg="add del">
          <ac:chgData name="Margo Shogren" userId="36a033c31cf62866" providerId="LiveId" clId="{0E6E13EC-121E-4B45-83C0-E07BFF25749C}" dt="2023-04-07T23:25:23.956" v="2784"/>
          <ac:spMkLst>
            <pc:docMk/>
            <pc:sldMk cId="2541443519" sldId="260"/>
            <ac:spMk id="35" creationId="{3F47E20B-1205-4238-A82B-90EF577F32D8}"/>
          </ac:spMkLst>
        </pc:spChg>
        <pc:spChg chg="add del">
          <ac:chgData name="Margo Shogren" userId="36a033c31cf62866" providerId="LiveId" clId="{0E6E13EC-121E-4B45-83C0-E07BFF25749C}" dt="2023-04-07T23:25:23.956" v="2784"/>
          <ac:spMkLst>
            <pc:docMk/>
            <pc:sldMk cId="2541443519" sldId="260"/>
            <ac:spMk id="36" creationId="{D13567AC-EB9A-47A9-B6EC-B5BDB73B113C}"/>
          </ac:spMkLst>
        </pc:spChg>
        <pc:spChg chg="add del">
          <ac:chgData name="Margo Shogren" userId="36a033c31cf62866" providerId="LiveId" clId="{0E6E13EC-121E-4B45-83C0-E07BFF25749C}" dt="2023-04-07T21:41:01.465" v="2708" actId="26606"/>
          <ac:spMkLst>
            <pc:docMk/>
            <pc:sldMk cId="2541443519" sldId="260"/>
            <ac:spMk id="41" creationId="{3F47E20B-1205-4238-A82B-90EF577F32D8}"/>
          </ac:spMkLst>
        </pc:spChg>
        <pc:spChg chg="add del">
          <ac:chgData name="Margo Shogren" userId="36a033c31cf62866" providerId="LiveId" clId="{0E6E13EC-121E-4B45-83C0-E07BFF25749C}" dt="2023-04-07T21:41:01.465" v="2708" actId="26606"/>
          <ac:spMkLst>
            <pc:docMk/>
            <pc:sldMk cId="2541443519" sldId="260"/>
            <ac:spMk id="43" creationId="{D13567AC-EB9A-47A9-B6EC-B5BDB73B113C}"/>
          </ac:spMkLst>
        </pc:spChg>
        <pc:picChg chg="add del mod">
          <ac:chgData name="Margo Shogren" userId="36a033c31cf62866" providerId="LiveId" clId="{0E6E13EC-121E-4B45-83C0-E07BFF25749C}" dt="2023-04-07T16:24:07.183" v="508" actId="478"/>
          <ac:picMkLst>
            <pc:docMk/>
            <pc:sldMk cId="2541443519" sldId="260"/>
            <ac:picMk id="4" creationId="{EF9ACE01-4BD2-77E3-3AEA-5F34973E9C1A}"/>
          </ac:picMkLst>
        </pc:picChg>
        <pc:picChg chg="add del mod">
          <ac:chgData name="Margo Shogren" userId="36a033c31cf62866" providerId="LiveId" clId="{0E6E13EC-121E-4B45-83C0-E07BFF25749C}" dt="2023-04-07T16:31:19.322" v="517" actId="478"/>
          <ac:picMkLst>
            <pc:docMk/>
            <pc:sldMk cId="2541443519" sldId="260"/>
            <ac:picMk id="18" creationId="{380CFA83-7543-2E98-DF76-C02C4C2B91F2}"/>
          </ac:picMkLst>
        </pc:picChg>
        <pc:picChg chg="add del mod">
          <ac:chgData name="Margo Shogren" userId="36a033c31cf62866" providerId="LiveId" clId="{0E6E13EC-121E-4B45-83C0-E07BFF25749C}" dt="2023-04-07T23:32:52.871" v="2813" actId="478"/>
          <ac:picMkLst>
            <pc:docMk/>
            <pc:sldMk cId="2541443519" sldId="260"/>
            <ac:picMk id="19" creationId="{BA24DCA3-7CA8-D619-FBBC-8A19A2C0F330}"/>
          </ac:picMkLst>
        </pc:picChg>
        <pc:picChg chg="add mod">
          <ac:chgData name="Margo Shogren" userId="36a033c31cf62866" providerId="LiveId" clId="{0E6E13EC-121E-4B45-83C0-E07BFF25749C}" dt="2023-04-07T23:33:36.400" v="2819" actId="14100"/>
          <ac:picMkLst>
            <pc:docMk/>
            <pc:sldMk cId="2541443519" sldId="260"/>
            <ac:picMk id="21" creationId="{10106A2A-87C9-B435-D51F-D96A49CC6DB1}"/>
          </ac:picMkLst>
        </pc:picChg>
      </pc:sldChg>
      <pc:sldChg chg="addSp delSp modSp new mod ord setBg setClrOvrMap">
        <pc:chgData name="Margo Shogren" userId="36a033c31cf62866" providerId="LiveId" clId="{0E6E13EC-121E-4B45-83C0-E07BFF25749C}" dt="2023-04-07T21:41:16.614" v="2709" actId="26606"/>
        <pc:sldMkLst>
          <pc:docMk/>
          <pc:sldMk cId="3520003504" sldId="261"/>
        </pc:sldMkLst>
        <pc:spChg chg="add mod">
          <ac:chgData name="Margo Shogren" userId="36a033c31cf62866" providerId="LiveId" clId="{0E6E13EC-121E-4B45-83C0-E07BFF25749C}" dt="2023-04-07T21:41:16.614" v="2709" actId="26606"/>
          <ac:spMkLst>
            <pc:docMk/>
            <pc:sldMk cId="3520003504" sldId="261"/>
            <ac:spMk id="4" creationId="{CD196393-97E4-FC53-648F-D064BB2F152A}"/>
          </ac:spMkLst>
        </pc:spChg>
        <pc:spChg chg="add del">
          <ac:chgData name="Margo Shogren" userId="36a033c31cf62866" providerId="LiveId" clId="{0E6E13EC-121E-4B45-83C0-E07BFF25749C}" dt="2023-04-07T16:49:48.689" v="578" actId="26606"/>
          <ac:spMkLst>
            <pc:docMk/>
            <pc:sldMk cId="3520003504" sldId="261"/>
            <ac:spMk id="6" creationId="{6C2A9291-55AD-4DDC-8735-1BA5A1C98CC5}"/>
          </ac:spMkLst>
        </pc:spChg>
        <pc:spChg chg="add del">
          <ac:chgData name="Margo Shogren" userId="36a033c31cf62866" providerId="LiveId" clId="{0E6E13EC-121E-4B45-83C0-E07BFF25749C}" dt="2023-04-07T16:49:48.684" v="577" actId="26606"/>
          <ac:spMkLst>
            <pc:docMk/>
            <pc:sldMk cId="3520003504" sldId="261"/>
            <ac:spMk id="11" creationId="{CB94C45D-FCB1-4B86-967A-2C9EDB637F0C}"/>
          </ac:spMkLst>
        </pc:spChg>
        <pc:spChg chg="add del">
          <ac:chgData name="Margo Shogren" userId="36a033c31cf62866" providerId="LiveId" clId="{0E6E13EC-121E-4B45-83C0-E07BFF25749C}" dt="2023-04-07T16:49:48.684" v="577" actId="26606"/>
          <ac:spMkLst>
            <pc:docMk/>
            <pc:sldMk cId="3520003504" sldId="261"/>
            <ac:spMk id="13" creationId="{232C4A34-762E-40DF-A8AF-0D811BC0258B}"/>
          </ac:spMkLst>
        </pc:spChg>
        <pc:spChg chg="add del">
          <ac:chgData name="Margo Shogren" userId="36a033c31cf62866" providerId="LiveId" clId="{0E6E13EC-121E-4B45-83C0-E07BFF25749C}" dt="2023-04-07T16:54:57.044" v="853" actId="26606"/>
          <ac:spMkLst>
            <pc:docMk/>
            <pc:sldMk cId="3520003504" sldId="261"/>
            <ac:spMk id="15" creationId="{F77FF0B6-332F-4842-A5F8-EA360BD5FF84}"/>
          </ac:spMkLst>
        </pc:spChg>
        <pc:spChg chg="add del">
          <ac:chgData name="Margo Shogren" userId="36a033c31cf62866" providerId="LiveId" clId="{0E6E13EC-121E-4B45-83C0-E07BFF25749C}" dt="2023-04-07T16:54:57.044" v="853" actId="26606"/>
          <ac:spMkLst>
            <pc:docMk/>
            <pc:sldMk cId="3520003504" sldId="261"/>
            <ac:spMk id="16" creationId="{23D9B6CF-87DD-47C7-B38D-7C5353D4DC9D}"/>
          </ac:spMkLst>
        </pc:spChg>
        <pc:spChg chg="add del">
          <ac:chgData name="Margo Shogren" userId="36a033c31cf62866" providerId="LiveId" clId="{0E6E13EC-121E-4B45-83C0-E07BFF25749C}" dt="2023-04-07T16:54:57.044" v="853" actId="26606"/>
          <ac:spMkLst>
            <pc:docMk/>
            <pc:sldMk cId="3520003504" sldId="261"/>
            <ac:spMk id="17" creationId="{EFE2328B-DA12-4B90-BD82-3CCF13AF6C83}"/>
          </ac:spMkLst>
        </pc:spChg>
        <pc:spChg chg="add del">
          <ac:chgData name="Margo Shogren" userId="36a033c31cf62866" providerId="LiveId" clId="{0E6E13EC-121E-4B45-83C0-E07BFF25749C}" dt="2023-04-07T21:41:16.614" v="2709" actId="26606"/>
          <ac:spMkLst>
            <pc:docMk/>
            <pc:sldMk cId="3520003504" sldId="261"/>
            <ac:spMk id="22" creationId="{1660E788-AFA9-4A1B-9991-6AA74632A15B}"/>
          </ac:spMkLst>
        </pc:spChg>
        <pc:spChg chg="add del">
          <ac:chgData name="Margo Shogren" userId="36a033c31cf62866" providerId="LiveId" clId="{0E6E13EC-121E-4B45-83C0-E07BFF25749C}" dt="2023-04-07T21:41:16.614" v="2709" actId="26606"/>
          <ac:spMkLst>
            <pc:docMk/>
            <pc:sldMk cId="3520003504" sldId="261"/>
            <ac:spMk id="24" creationId="{867D4867-5BA7-4462-B2F6-A23F4A622AA7}"/>
          </ac:spMkLst>
        </pc:spChg>
        <pc:picChg chg="add del mod">
          <ac:chgData name="Margo Shogren" userId="36a033c31cf62866" providerId="LiveId" clId="{0E6E13EC-121E-4B45-83C0-E07BFF25749C}" dt="2023-04-07T16:48:31.616" v="570" actId="478"/>
          <ac:picMkLst>
            <pc:docMk/>
            <pc:sldMk cId="3520003504" sldId="261"/>
            <ac:picMk id="2" creationId="{8D50670A-57CB-8898-1D74-CD919ABFD912}"/>
          </ac:picMkLst>
        </pc:picChg>
        <pc:picChg chg="add mod">
          <ac:chgData name="Margo Shogren" userId="36a033c31cf62866" providerId="LiveId" clId="{0E6E13EC-121E-4B45-83C0-E07BFF25749C}" dt="2023-04-07T21:41:16.614" v="2709" actId="26606"/>
          <ac:picMkLst>
            <pc:docMk/>
            <pc:sldMk cId="3520003504" sldId="261"/>
            <ac:picMk id="3" creationId="{45C1ED25-DEFA-E1C5-B9F4-C1DA28620445}"/>
          </ac:picMkLst>
        </pc:picChg>
      </pc:sldChg>
      <pc:sldChg chg="addSp delSp modSp new mod setBg setClrOvrMap">
        <pc:chgData name="Margo Shogren" userId="36a033c31cf62866" providerId="LiveId" clId="{0E6E13EC-121E-4B45-83C0-E07BFF25749C}" dt="2023-04-07T23:41:59.458" v="2845" actId="1076"/>
        <pc:sldMkLst>
          <pc:docMk/>
          <pc:sldMk cId="2666413385" sldId="262"/>
        </pc:sldMkLst>
        <pc:spChg chg="mod">
          <ac:chgData name="Margo Shogren" userId="36a033c31cf62866" providerId="LiveId" clId="{0E6E13EC-121E-4B45-83C0-E07BFF25749C}" dt="2023-04-07T23:41:39.187" v="2842" actId="1076"/>
          <ac:spMkLst>
            <pc:docMk/>
            <pc:sldMk cId="2666413385" sldId="262"/>
            <ac:spMk id="2" creationId="{6BC7B244-5C36-4789-1268-44E90195FA1C}"/>
          </ac:spMkLst>
        </pc:spChg>
        <pc:spChg chg="mod">
          <ac:chgData name="Margo Shogren" userId="36a033c31cf62866" providerId="LiveId" clId="{0E6E13EC-121E-4B45-83C0-E07BFF25749C}" dt="2023-04-07T23:41:59.458" v="2845" actId="1076"/>
          <ac:spMkLst>
            <pc:docMk/>
            <pc:sldMk cId="2666413385" sldId="262"/>
            <ac:spMk id="3" creationId="{8230CB8F-F350-12AB-18CA-7C9C34ECAA37}"/>
          </ac:spMkLst>
        </pc:spChg>
        <pc:spChg chg="add del">
          <ac:chgData name="Margo Shogren" userId="36a033c31cf62866" providerId="LiveId" clId="{0E6E13EC-121E-4B45-83C0-E07BFF25749C}" dt="2023-04-07T16:39:59.359" v="567" actId="26606"/>
          <ac:spMkLst>
            <pc:docMk/>
            <pc:sldMk cId="2666413385" sldId="262"/>
            <ac:spMk id="8" creationId="{C33976D1-3430-450C-A978-87A9A6E8E71F}"/>
          </ac:spMkLst>
        </pc:spChg>
        <pc:spChg chg="add del">
          <ac:chgData name="Margo Shogren" userId="36a033c31cf62866" providerId="LiveId" clId="{0E6E13EC-121E-4B45-83C0-E07BFF25749C}" dt="2023-04-07T16:39:59.359" v="567" actId="26606"/>
          <ac:spMkLst>
            <pc:docMk/>
            <pc:sldMk cId="2666413385" sldId="262"/>
            <ac:spMk id="10" creationId="{7D6AAC78-7D86-415A-ADC1-2B474807960C}"/>
          </ac:spMkLst>
        </pc:spChg>
        <pc:spChg chg="add del">
          <ac:chgData name="Margo Shogren" userId="36a033c31cf62866" providerId="LiveId" clId="{0E6E13EC-121E-4B45-83C0-E07BFF25749C}" dt="2023-04-07T16:39:59.359" v="567" actId="26606"/>
          <ac:spMkLst>
            <pc:docMk/>
            <pc:sldMk cId="2666413385" sldId="262"/>
            <ac:spMk id="12" creationId="{F2A658D9-F185-44F1-BA33-D50320D1D078}"/>
          </ac:spMkLst>
        </pc:spChg>
        <pc:spChg chg="add del">
          <ac:chgData name="Margo Shogren" userId="36a033c31cf62866" providerId="LiveId" clId="{0E6E13EC-121E-4B45-83C0-E07BFF25749C}" dt="2023-04-07T16:39:59.353" v="566" actId="26606"/>
          <ac:spMkLst>
            <pc:docMk/>
            <pc:sldMk cId="2666413385" sldId="262"/>
            <ac:spMk id="17" creationId="{2AEFFFF2-9EB4-4B6C-B9F8-2BA3EF89A21C}"/>
          </ac:spMkLst>
        </pc:spChg>
        <pc:spChg chg="add del">
          <ac:chgData name="Margo Shogren" userId="36a033c31cf62866" providerId="LiveId" clId="{0E6E13EC-121E-4B45-83C0-E07BFF25749C}" dt="2023-04-07T16:39:59.353" v="566" actId="26606"/>
          <ac:spMkLst>
            <pc:docMk/>
            <pc:sldMk cId="2666413385" sldId="262"/>
            <ac:spMk id="19" creationId="{0D65299F-028F-4AFC-B46A-8DB33E20FE4A}"/>
          </ac:spMkLst>
        </pc:spChg>
        <pc:spChg chg="add del">
          <ac:chgData name="Margo Shogren" userId="36a033c31cf62866" providerId="LiveId" clId="{0E6E13EC-121E-4B45-83C0-E07BFF25749C}" dt="2023-04-07T16:39:59.353" v="566" actId="26606"/>
          <ac:spMkLst>
            <pc:docMk/>
            <pc:sldMk cId="2666413385" sldId="262"/>
            <ac:spMk id="21" creationId="{BAC87F6E-526A-49B5-995D-42DB656594C9}"/>
          </ac:spMkLst>
        </pc:spChg>
        <pc:spChg chg="add del">
          <ac:chgData name="Margo Shogren" userId="36a033c31cf62866" providerId="LiveId" clId="{0E6E13EC-121E-4B45-83C0-E07BFF25749C}" dt="2023-04-07T21:39:55.412" v="2698" actId="26606"/>
          <ac:spMkLst>
            <pc:docMk/>
            <pc:sldMk cId="2666413385" sldId="262"/>
            <ac:spMk id="23" creationId="{FB403EBD-907E-4D59-98D4-A72CD1063C62}"/>
          </ac:spMkLst>
        </pc:spChg>
        <pc:picChg chg="add mod">
          <ac:chgData name="Margo Shogren" userId="36a033c31cf62866" providerId="LiveId" clId="{0E6E13EC-121E-4B45-83C0-E07BFF25749C}" dt="2023-04-07T23:41:50.783" v="2844" actId="14100"/>
          <ac:picMkLst>
            <pc:docMk/>
            <pc:sldMk cId="2666413385" sldId="262"/>
            <ac:picMk id="25" creationId="{4F734900-0C0C-40C8-A2BA-5F2FA3CE41EE}"/>
          </ac:picMkLst>
        </pc:picChg>
      </pc:sldChg>
      <pc:sldChg chg="delSp add del setBg delDesignElem">
        <pc:chgData name="Margo Shogren" userId="36a033c31cf62866" providerId="LiveId" clId="{0E6E13EC-121E-4B45-83C0-E07BFF25749C}" dt="2023-04-07T17:50:56.192" v="1166" actId="2696"/>
        <pc:sldMkLst>
          <pc:docMk/>
          <pc:sldMk cId="1721654789" sldId="263"/>
        </pc:sldMkLst>
        <pc:spChg chg="del">
          <ac:chgData name="Margo Shogren" userId="36a033c31cf62866" providerId="LiveId" clId="{0E6E13EC-121E-4B45-83C0-E07BFF25749C}" dt="2023-04-07T16:48:47.534" v="572"/>
          <ac:spMkLst>
            <pc:docMk/>
            <pc:sldMk cId="1721654789" sldId="263"/>
            <ac:spMk id="6" creationId="{6C2A9291-55AD-4DDC-8735-1BA5A1C98CC5}"/>
          </ac:spMkLst>
        </pc:spChg>
      </pc:sldChg>
      <pc:sldChg chg="addSp delSp modSp new mod setBg">
        <pc:chgData name="Margo Shogren" userId="36a033c31cf62866" providerId="LiveId" clId="{0E6E13EC-121E-4B45-83C0-E07BFF25749C}" dt="2023-04-07T23:40:44.818" v="2840" actId="14100"/>
        <pc:sldMkLst>
          <pc:docMk/>
          <pc:sldMk cId="130532504" sldId="264"/>
        </pc:sldMkLst>
        <pc:spChg chg="mod">
          <ac:chgData name="Margo Shogren" userId="36a033c31cf62866" providerId="LiveId" clId="{0E6E13EC-121E-4B45-83C0-E07BFF25749C}" dt="2023-04-07T23:40:02.600" v="2833" actId="26606"/>
          <ac:spMkLst>
            <pc:docMk/>
            <pc:sldMk cId="130532504" sldId="264"/>
            <ac:spMk id="2" creationId="{117FBF72-0ABA-8D82-F0CF-53F26A33C475}"/>
          </ac:spMkLst>
        </pc:spChg>
        <pc:spChg chg="del">
          <ac:chgData name="Margo Shogren" userId="36a033c31cf62866" providerId="LiveId" clId="{0E6E13EC-121E-4B45-83C0-E07BFF25749C}" dt="2023-04-07T17:40:52.638" v="973"/>
          <ac:spMkLst>
            <pc:docMk/>
            <pc:sldMk cId="130532504" sldId="264"/>
            <ac:spMk id="3" creationId="{8121A30F-76E3-C946-EF68-25E8DF66618D}"/>
          </ac:spMkLst>
        </pc:spChg>
        <pc:spChg chg="del">
          <ac:chgData name="Margo Shogren" userId="36a033c31cf62866" providerId="LiveId" clId="{0E6E13EC-121E-4B45-83C0-E07BFF25749C}" dt="2023-04-07T17:41:33.402" v="975"/>
          <ac:spMkLst>
            <pc:docMk/>
            <pc:sldMk cId="130532504" sldId="264"/>
            <ac:spMk id="4" creationId="{60B07957-E477-C823-A2CE-3D02333BF3D0}"/>
          </ac:spMkLst>
        </pc:spChg>
        <pc:spChg chg="add del mod">
          <ac:chgData name="Margo Shogren" userId="36a033c31cf62866" providerId="LiveId" clId="{0E6E13EC-121E-4B45-83C0-E07BFF25749C}" dt="2023-04-07T18:00:00.691" v="1197"/>
          <ac:spMkLst>
            <pc:docMk/>
            <pc:sldMk cId="130532504" sldId="264"/>
            <ac:spMk id="8" creationId="{C61A7723-1A56-7087-7C1A-4035AFCCF7DE}"/>
          </ac:spMkLst>
        </pc:spChg>
        <pc:spChg chg="add del mod">
          <ac:chgData name="Margo Shogren" userId="36a033c31cf62866" providerId="LiveId" clId="{0E6E13EC-121E-4B45-83C0-E07BFF25749C}" dt="2023-04-07T18:00:21.078" v="1202"/>
          <ac:spMkLst>
            <pc:docMk/>
            <pc:sldMk cId="130532504" sldId="264"/>
            <ac:spMk id="11" creationId="{27E91EA9-F9C2-5C4A-F4C0-31C0A1F7DE6E}"/>
          </ac:spMkLst>
        </pc:spChg>
        <pc:spChg chg="add del mod">
          <ac:chgData name="Margo Shogren" userId="36a033c31cf62866" providerId="LiveId" clId="{0E6E13EC-121E-4B45-83C0-E07BFF25749C}" dt="2023-04-07T23:38:37.118" v="2828"/>
          <ac:spMkLst>
            <pc:docMk/>
            <pc:sldMk cId="130532504" sldId="264"/>
            <ac:spMk id="14" creationId="{042B4342-4EC9-4A03-1087-5049D5ABC53D}"/>
          </ac:spMkLst>
        </pc:spChg>
        <pc:spChg chg="add del">
          <ac:chgData name="Margo Shogren" userId="36a033c31cf62866" providerId="LiveId" clId="{0E6E13EC-121E-4B45-83C0-E07BFF25749C}" dt="2023-04-07T21:40:13.541" v="2702" actId="26606"/>
          <ac:spMkLst>
            <pc:docMk/>
            <pc:sldMk cId="130532504" sldId="264"/>
            <ac:spMk id="17" creationId="{EA3CC36C-210F-452E-B0C6-CAE94609DD0E}"/>
          </ac:spMkLst>
        </pc:spChg>
        <pc:spChg chg="add del mod">
          <ac:chgData name="Margo Shogren" userId="36a033c31cf62866" providerId="LiveId" clId="{0E6E13EC-121E-4B45-83C0-E07BFF25749C}" dt="2023-04-07T23:39:06.650" v="2832"/>
          <ac:spMkLst>
            <pc:docMk/>
            <pc:sldMk cId="130532504" sldId="264"/>
            <ac:spMk id="18" creationId="{9B1A2D86-0F20-8B70-80F4-58CE487F5EB8}"/>
          </ac:spMkLst>
        </pc:spChg>
        <pc:spChg chg="add del">
          <ac:chgData name="Margo Shogren" userId="36a033c31cf62866" providerId="LiveId" clId="{0E6E13EC-121E-4B45-83C0-E07BFF25749C}" dt="2023-04-07T21:40:13.541" v="2702" actId="26606"/>
          <ac:spMkLst>
            <pc:docMk/>
            <pc:sldMk cId="130532504" sldId="264"/>
            <ac:spMk id="19" creationId="{FD77E017-7BFF-4018-BF75-AF8C6DDF08B3}"/>
          </ac:spMkLst>
        </pc:spChg>
        <pc:spChg chg="add">
          <ac:chgData name="Margo Shogren" userId="36a033c31cf62866" providerId="LiveId" clId="{0E6E13EC-121E-4B45-83C0-E07BFF25749C}" dt="2023-04-07T23:40:02.600" v="2833" actId="26606"/>
          <ac:spMkLst>
            <pc:docMk/>
            <pc:sldMk cId="130532504" sldId="264"/>
            <ac:spMk id="25" creationId="{EA3CC36C-210F-452E-B0C6-CAE94609DD0E}"/>
          </ac:spMkLst>
        </pc:spChg>
        <pc:spChg chg="add">
          <ac:chgData name="Margo Shogren" userId="36a033c31cf62866" providerId="LiveId" clId="{0E6E13EC-121E-4B45-83C0-E07BFF25749C}" dt="2023-04-07T23:40:02.600" v="2833" actId="26606"/>
          <ac:spMkLst>
            <pc:docMk/>
            <pc:sldMk cId="130532504" sldId="264"/>
            <ac:spMk id="27" creationId="{FD77E017-7BFF-4018-BF75-AF8C6DDF08B3}"/>
          </ac:spMkLst>
        </pc:spChg>
        <pc:graphicFrameChg chg="add del mod">
          <ac:chgData name="Margo Shogren" userId="36a033c31cf62866" providerId="LiveId" clId="{0E6E13EC-121E-4B45-83C0-E07BFF25749C}" dt="2023-04-07T18:00:17.855" v="1200" actId="478"/>
          <ac:graphicFrameMkLst>
            <pc:docMk/>
            <pc:sldMk cId="130532504" sldId="264"/>
            <ac:graphicFrameMk id="5" creationId="{98097FB7-6C88-6A64-118A-022624CF0F82}"/>
          </ac:graphicFrameMkLst>
        </pc:graphicFrameChg>
        <pc:graphicFrameChg chg="add del mod">
          <ac:chgData name="Margo Shogren" userId="36a033c31cf62866" providerId="LiveId" clId="{0E6E13EC-121E-4B45-83C0-E07BFF25749C}" dt="2023-04-07T17:59:56.992" v="1195" actId="478"/>
          <ac:graphicFrameMkLst>
            <pc:docMk/>
            <pc:sldMk cId="130532504" sldId="264"/>
            <ac:graphicFrameMk id="6" creationId="{2EB9A705-E415-E297-93C0-DCCFAF32EB77}"/>
          </ac:graphicFrameMkLst>
        </pc:graphicFrameChg>
        <pc:graphicFrameChg chg="add del mod">
          <ac:chgData name="Margo Shogren" userId="36a033c31cf62866" providerId="LiveId" clId="{0E6E13EC-121E-4B45-83C0-E07BFF25749C}" dt="2023-04-07T23:38:30.044" v="2826" actId="478"/>
          <ac:graphicFrameMkLst>
            <pc:docMk/>
            <pc:sldMk cId="130532504" sldId="264"/>
            <ac:graphicFrameMk id="9" creationId="{2EB9A705-E415-E297-93C0-DCCFAF32EB77}"/>
          </ac:graphicFrameMkLst>
        </pc:graphicFrameChg>
        <pc:graphicFrameChg chg="add del mod">
          <ac:chgData name="Margo Shogren" userId="36a033c31cf62866" providerId="LiveId" clId="{0E6E13EC-121E-4B45-83C0-E07BFF25749C}" dt="2023-04-07T23:39:03.184" v="2830" actId="478"/>
          <ac:graphicFrameMkLst>
            <pc:docMk/>
            <pc:sldMk cId="130532504" sldId="264"/>
            <ac:graphicFrameMk id="12" creationId="{98097FB7-6C88-6A64-118A-022624CF0F82}"/>
          </ac:graphicFrameMkLst>
        </pc:graphicFrameChg>
        <pc:graphicFrameChg chg="add mod">
          <ac:chgData name="Margo Shogren" userId="36a033c31cf62866" providerId="LiveId" clId="{0E6E13EC-121E-4B45-83C0-E07BFF25749C}" dt="2023-04-07T23:40:44.818" v="2840" actId="14100"/>
          <ac:graphicFrameMkLst>
            <pc:docMk/>
            <pc:sldMk cId="130532504" sldId="264"/>
            <ac:graphicFrameMk id="15" creationId="{2EB9A705-E415-E297-93C0-DCCFAF32EB77}"/>
          </ac:graphicFrameMkLst>
        </pc:graphicFrameChg>
        <pc:graphicFrameChg chg="add mod">
          <ac:chgData name="Margo Shogren" userId="36a033c31cf62866" providerId="LiveId" clId="{0E6E13EC-121E-4B45-83C0-E07BFF25749C}" dt="2023-04-07T23:40:36.090" v="2839" actId="14100"/>
          <ac:graphicFrameMkLst>
            <pc:docMk/>
            <pc:sldMk cId="130532504" sldId="264"/>
            <ac:graphicFrameMk id="20" creationId="{98097FB7-6C88-6A64-118A-022624CF0F82}"/>
          </ac:graphicFrameMkLst>
        </pc:graphicFrameChg>
      </pc:sldChg>
      <pc:sldChg chg="addSp delSp modSp new mod ord setBg delDesignElem">
        <pc:chgData name="Margo Shogren" userId="36a033c31cf62866" providerId="LiveId" clId="{0E6E13EC-121E-4B45-83C0-E07BFF25749C}" dt="2023-04-07T23:28:26.610" v="2809" actId="403"/>
        <pc:sldMkLst>
          <pc:docMk/>
          <pc:sldMk cId="296299149" sldId="265"/>
        </pc:sldMkLst>
        <pc:spChg chg="mod">
          <ac:chgData name="Margo Shogren" userId="36a033c31cf62866" providerId="LiveId" clId="{0E6E13EC-121E-4B45-83C0-E07BFF25749C}" dt="2023-04-07T21:44:13.543" v="2721" actId="26606"/>
          <ac:spMkLst>
            <pc:docMk/>
            <pc:sldMk cId="296299149" sldId="265"/>
            <ac:spMk id="2" creationId="{8F6FF766-BA96-6A8F-1CD7-00921D87F19C}"/>
          </ac:spMkLst>
        </pc:spChg>
        <pc:spChg chg="add del mod">
          <ac:chgData name="Margo Shogren" userId="36a033c31cf62866" providerId="LiveId" clId="{0E6E13EC-121E-4B45-83C0-E07BFF25749C}" dt="2023-04-07T18:30:23.616" v="1784"/>
          <ac:spMkLst>
            <pc:docMk/>
            <pc:sldMk cId="296299149" sldId="265"/>
            <ac:spMk id="3" creationId="{FA4BF8E0-AC46-B0E4-CF37-E9BE0CD8BE06}"/>
          </ac:spMkLst>
        </pc:spChg>
        <pc:spChg chg="add mod">
          <ac:chgData name="Margo Shogren" userId="36a033c31cf62866" providerId="LiveId" clId="{0E6E13EC-121E-4B45-83C0-E07BFF25749C}" dt="2023-04-07T23:28:26.610" v="2809" actId="403"/>
          <ac:spMkLst>
            <pc:docMk/>
            <pc:sldMk cId="296299149" sldId="265"/>
            <ac:spMk id="4" creationId="{1C0F5CF4-C7BF-5C88-2ACA-2FD5B1A3B25D}"/>
          </ac:spMkLst>
        </pc:spChg>
        <pc:spChg chg="add mod">
          <ac:chgData name="Margo Shogren" userId="36a033c31cf62866" providerId="LiveId" clId="{0E6E13EC-121E-4B45-83C0-E07BFF25749C}" dt="2023-04-07T21:44:23.588" v="2722" actId="1076"/>
          <ac:spMkLst>
            <pc:docMk/>
            <pc:sldMk cId="296299149" sldId="265"/>
            <ac:spMk id="5" creationId="{BAE1A01C-2251-C2EC-2559-27E829CC5E23}"/>
          </ac:spMkLst>
        </pc:spChg>
        <pc:spChg chg="add del">
          <ac:chgData name="Margo Shogren" userId="36a033c31cf62866" providerId="LiveId" clId="{0E6E13EC-121E-4B45-83C0-E07BFF25749C}" dt="2023-04-07T23:25:23.956" v="2784"/>
          <ac:spMkLst>
            <pc:docMk/>
            <pc:sldMk cId="296299149" sldId="265"/>
            <ac:spMk id="10" creationId="{2AEFFFF2-9EB4-4B6C-B9F8-2BA3EF89A21C}"/>
          </ac:spMkLst>
        </pc:spChg>
        <pc:spChg chg="add del">
          <ac:chgData name="Margo Shogren" userId="36a033c31cf62866" providerId="LiveId" clId="{0E6E13EC-121E-4B45-83C0-E07BFF25749C}" dt="2023-04-07T23:25:23.956" v="2784"/>
          <ac:spMkLst>
            <pc:docMk/>
            <pc:sldMk cId="296299149" sldId="265"/>
            <ac:spMk id="12" creationId="{0D65299F-028F-4AFC-B46A-8DB33E20FE4A}"/>
          </ac:spMkLst>
        </pc:spChg>
        <pc:spChg chg="add del">
          <ac:chgData name="Margo Shogren" userId="36a033c31cf62866" providerId="LiveId" clId="{0E6E13EC-121E-4B45-83C0-E07BFF25749C}" dt="2023-04-07T23:25:23.956" v="2784"/>
          <ac:spMkLst>
            <pc:docMk/>
            <pc:sldMk cId="296299149" sldId="265"/>
            <ac:spMk id="14" creationId="{BAC87F6E-526A-49B5-995D-42DB656594C9}"/>
          </ac:spMkLst>
        </pc:spChg>
      </pc:sldChg>
      <pc:sldChg chg="addSp delSp modSp new mod">
        <pc:chgData name="Margo Shogren" userId="36a033c31cf62866" providerId="LiveId" clId="{0E6E13EC-121E-4B45-83C0-E07BFF25749C}" dt="2023-04-07T23:47:36.272" v="2850" actId="1076"/>
        <pc:sldMkLst>
          <pc:docMk/>
          <pc:sldMk cId="317514016" sldId="266"/>
        </pc:sldMkLst>
        <pc:spChg chg="mod">
          <ac:chgData name="Margo Shogren" userId="36a033c31cf62866" providerId="LiveId" clId="{0E6E13EC-121E-4B45-83C0-E07BFF25749C}" dt="2023-04-07T20:59:16.376" v="2462" actId="1076"/>
          <ac:spMkLst>
            <pc:docMk/>
            <pc:sldMk cId="317514016" sldId="266"/>
            <ac:spMk id="2" creationId="{A1F45D16-7A82-CB36-25EB-5AE087A1A77C}"/>
          </ac:spMkLst>
        </pc:spChg>
        <pc:spChg chg="add del mod">
          <ac:chgData name="Margo Shogren" userId="36a033c31cf62866" providerId="LiveId" clId="{0E6E13EC-121E-4B45-83C0-E07BFF25749C}" dt="2023-04-07T20:59:48.185" v="2465"/>
          <ac:spMkLst>
            <pc:docMk/>
            <pc:sldMk cId="317514016" sldId="266"/>
            <ac:spMk id="3" creationId="{DF83AC74-772E-AB4B-DD35-29413F9352B2}"/>
          </ac:spMkLst>
        </pc:spChg>
        <pc:graphicFrameChg chg="add del mod">
          <ac:chgData name="Margo Shogren" userId="36a033c31cf62866" providerId="LiveId" clId="{0E6E13EC-121E-4B45-83C0-E07BFF25749C}" dt="2023-04-07T20:59:53.424" v="2467" actId="478"/>
          <ac:graphicFrameMkLst>
            <pc:docMk/>
            <pc:sldMk cId="317514016" sldId="266"/>
            <ac:graphicFrameMk id="4" creationId="{4B3B36E0-A278-1247-F560-15C3A9D4F7C0}"/>
          </ac:graphicFrameMkLst>
        </pc:graphicFrameChg>
        <pc:graphicFrameChg chg="add del mod">
          <ac:chgData name="Margo Shogren" userId="36a033c31cf62866" providerId="LiveId" clId="{0E6E13EC-121E-4B45-83C0-E07BFF25749C}" dt="2023-04-07T23:46:47.285" v="2846" actId="478"/>
          <ac:graphicFrameMkLst>
            <pc:docMk/>
            <pc:sldMk cId="317514016" sldId="266"/>
            <ac:graphicFrameMk id="5" creationId="{B6BB4422-FBAE-9DFB-BD6E-29E7501B6EF8}"/>
          </ac:graphicFrameMkLst>
        </pc:graphicFrameChg>
        <pc:graphicFrameChg chg="add del mod">
          <ac:chgData name="Margo Shogren" userId="36a033c31cf62866" providerId="LiveId" clId="{0E6E13EC-121E-4B45-83C0-E07BFF25749C}" dt="2023-04-07T23:47:22.336" v="2848" actId="478"/>
          <ac:graphicFrameMkLst>
            <pc:docMk/>
            <pc:sldMk cId="317514016" sldId="266"/>
            <ac:graphicFrameMk id="6" creationId="{C5EA63CA-F54A-2DC4-D0FB-13C57A6B6234}"/>
          </ac:graphicFrameMkLst>
        </pc:graphicFrameChg>
        <pc:graphicFrameChg chg="add mod">
          <ac:chgData name="Margo Shogren" userId="36a033c31cf62866" providerId="LiveId" clId="{0E6E13EC-121E-4B45-83C0-E07BFF25749C}" dt="2023-04-07T23:47:36.272" v="2850" actId="1076"/>
          <ac:graphicFrameMkLst>
            <pc:docMk/>
            <pc:sldMk cId="317514016" sldId="266"/>
            <ac:graphicFrameMk id="7" creationId="{BAC9E465-C8BF-5BA5-ED78-597E51E38B42}"/>
          </ac:graphicFrameMkLst>
        </pc:graphicFrameChg>
      </pc:sldChg>
      <pc:sldChg chg="addSp delSp modSp add mod">
        <pc:chgData name="Margo Shogren" userId="36a033c31cf62866" providerId="LiveId" clId="{0E6E13EC-121E-4B45-83C0-E07BFF25749C}" dt="2023-04-07T23:54:43.264" v="2858" actId="14100"/>
        <pc:sldMkLst>
          <pc:docMk/>
          <pc:sldMk cId="1356598551" sldId="267"/>
        </pc:sldMkLst>
        <pc:spChg chg="mod">
          <ac:chgData name="Margo Shogren" userId="36a033c31cf62866" providerId="LiveId" clId="{0E6E13EC-121E-4B45-83C0-E07BFF25749C}" dt="2023-04-07T23:54:04.577" v="2855" actId="27636"/>
          <ac:spMkLst>
            <pc:docMk/>
            <pc:sldMk cId="1356598551" sldId="267"/>
            <ac:spMk id="2" creationId="{A1F45D16-7A82-CB36-25EB-5AE087A1A77C}"/>
          </ac:spMkLst>
        </pc:spChg>
        <pc:graphicFrameChg chg="add del mod">
          <ac:chgData name="Margo Shogren" userId="36a033c31cf62866" providerId="LiveId" clId="{0E6E13EC-121E-4B45-83C0-E07BFF25749C}" dt="2023-04-07T23:53:25.523" v="2851" actId="478"/>
          <ac:graphicFrameMkLst>
            <pc:docMk/>
            <pc:sldMk cId="1356598551" sldId="267"/>
            <ac:graphicFrameMk id="3" creationId="{9A933BEE-5259-24CA-04FC-BE9CE53326C0}"/>
          </ac:graphicFrameMkLst>
        </pc:graphicFrameChg>
        <pc:graphicFrameChg chg="add mod">
          <ac:chgData name="Margo Shogren" userId="36a033c31cf62866" providerId="LiveId" clId="{0E6E13EC-121E-4B45-83C0-E07BFF25749C}" dt="2023-04-07T23:54:43.264" v="2858" actId="14100"/>
          <ac:graphicFrameMkLst>
            <pc:docMk/>
            <pc:sldMk cId="1356598551" sldId="267"/>
            <ac:graphicFrameMk id="4" creationId="{BE363C5D-4ECC-9982-6202-0871EC7B3A5F}"/>
          </ac:graphicFrameMkLst>
        </pc:graphicFrameChg>
        <pc:graphicFrameChg chg="del">
          <ac:chgData name="Margo Shogren" userId="36a033c31cf62866" providerId="LiveId" clId="{0E6E13EC-121E-4B45-83C0-E07BFF25749C}" dt="2023-04-07T21:00:37.283" v="2471" actId="478"/>
          <ac:graphicFrameMkLst>
            <pc:docMk/>
            <pc:sldMk cId="1356598551" sldId="267"/>
            <ac:graphicFrameMk id="5" creationId="{B6BB4422-FBAE-9DFB-BD6E-29E7501B6EF8}"/>
          </ac:graphicFrameMkLst>
        </pc:graphicFrameChg>
      </pc:sldChg>
      <pc:sldChg chg="addSp delSp modSp new mod setBg delDesignElem">
        <pc:chgData name="Margo Shogren" userId="36a033c31cf62866" providerId="LiveId" clId="{0E6E13EC-121E-4B45-83C0-E07BFF25749C}" dt="2023-04-07T23:56:38.927" v="2863" actId="1076"/>
        <pc:sldMkLst>
          <pc:docMk/>
          <pc:sldMk cId="2246431482" sldId="268"/>
        </pc:sldMkLst>
        <pc:spChg chg="mod">
          <ac:chgData name="Margo Shogren" userId="36a033c31cf62866" providerId="LiveId" clId="{0E6E13EC-121E-4B45-83C0-E07BFF25749C}" dt="2023-04-07T23:56:38.927" v="2863" actId="1076"/>
          <ac:spMkLst>
            <pc:docMk/>
            <pc:sldMk cId="2246431482" sldId="268"/>
            <ac:spMk id="2" creationId="{7BC19BEB-E95D-FE81-65E9-1A4BA373AC30}"/>
          </ac:spMkLst>
        </pc:spChg>
        <pc:spChg chg="add mod">
          <ac:chgData name="Margo Shogren" userId="36a033c31cf62866" providerId="LiveId" clId="{0E6E13EC-121E-4B45-83C0-E07BFF25749C}" dt="2023-04-07T23:56:28.079" v="2862" actId="14100"/>
          <ac:spMkLst>
            <pc:docMk/>
            <pc:sldMk cId="2246431482" sldId="268"/>
            <ac:spMk id="5" creationId="{15892D34-3193-434C-D750-EB4CEEB04AEE}"/>
          </ac:spMkLst>
        </pc:spChg>
        <pc:spChg chg="add">
          <ac:chgData name="Margo Shogren" userId="36a033c31cf62866" providerId="LiveId" clId="{0E6E13EC-121E-4B45-83C0-E07BFF25749C}" dt="2023-04-07T23:55:50.611" v="2859" actId="26606"/>
          <ac:spMkLst>
            <pc:docMk/>
            <pc:sldMk cId="2246431482" sldId="268"/>
            <ac:spMk id="7" creationId="{8DCA398B-8CB4-4C0C-89C6-A8AB6F78D7DD}"/>
          </ac:spMkLst>
        </pc:spChg>
        <pc:spChg chg="add">
          <ac:chgData name="Margo Shogren" userId="36a033c31cf62866" providerId="LiveId" clId="{0E6E13EC-121E-4B45-83C0-E07BFF25749C}" dt="2023-04-07T23:55:50.611" v="2859" actId="26606"/>
          <ac:spMkLst>
            <pc:docMk/>
            <pc:sldMk cId="2246431482" sldId="268"/>
            <ac:spMk id="8" creationId="{9E8345C6-0280-4226-BD83-7333BA6C3AA3}"/>
          </ac:spMkLst>
        </pc:spChg>
        <pc:spChg chg="add">
          <ac:chgData name="Margo Shogren" userId="36a033c31cf62866" providerId="LiveId" clId="{0E6E13EC-121E-4B45-83C0-E07BFF25749C}" dt="2023-04-07T23:55:50.611" v="2859" actId="26606"/>
          <ac:spMkLst>
            <pc:docMk/>
            <pc:sldMk cId="2246431482" sldId="268"/>
            <ac:spMk id="9" creationId="{99823778-D290-4538-B146-1F73C3755C9D}"/>
          </ac:spMkLst>
        </pc:spChg>
        <pc:spChg chg="add del">
          <ac:chgData name="Margo Shogren" userId="36a033c31cf62866" providerId="LiveId" clId="{0E6E13EC-121E-4B45-83C0-E07BFF25749C}" dt="2023-04-07T23:25:23.956" v="2784"/>
          <ac:spMkLst>
            <pc:docMk/>
            <pc:sldMk cId="2246431482" sldId="268"/>
            <ac:spMk id="10" creationId="{CF4680D4-DEE2-49EE-AF90-EFEAF50AEC23}"/>
          </ac:spMkLst>
        </pc:spChg>
        <pc:spChg chg="add del">
          <ac:chgData name="Margo Shogren" userId="36a033c31cf62866" providerId="LiveId" clId="{0E6E13EC-121E-4B45-83C0-E07BFF25749C}" dt="2023-04-07T23:25:23.956" v="2784"/>
          <ac:spMkLst>
            <pc:docMk/>
            <pc:sldMk cId="2246431482" sldId="268"/>
            <ac:spMk id="12" creationId="{50C52EE1-5085-4960-AD29-A926E62ECC9F}"/>
          </ac:spMkLst>
        </pc:spChg>
        <pc:spChg chg="add del">
          <ac:chgData name="Margo Shogren" userId="36a033c31cf62866" providerId="LiveId" clId="{0E6E13EC-121E-4B45-83C0-E07BFF25749C}" dt="2023-04-07T23:25:23.956" v="2784"/>
          <ac:spMkLst>
            <pc:docMk/>
            <pc:sldMk cId="2246431482" sldId="268"/>
            <ac:spMk id="14" creationId="{CD15AA94-C237-4412-B37B-EB317D2B05B7}"/>
          </ac:spMkLst>
        </pc:spChg>
        <pc:picChg chg="add mod ord">
          <ac:chgData name="Margo Shogren" userId="36a033c31cf62866" providerId="LiveId" clId="{0E6E13EC-121E-4B45-83C0-E07BFF25749C}" dt="2023-04-07T23:55:50.611" v="2859" actId="26606"/>
          <ac:picMkLst>
            <pc:docMk/>
            <pc:sldMk cId="2246431482" sldId="268"/>
            <ac:picMk id="4" creationId="{FC77EA1E-9480-8818-07B5-F45DA608ED91}"/>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36a033c31cf62866/Documents/Margo-CF%20Folder/A2%20-Data%20Immersion/Data%20Immersion/A3%20SQL/3_10%20Data%20dictionar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36a033c31cf62866/Documents/Margo-CF%20Folder/A2%20-Data%20Immersion/Data%20Immersion/A3%20SQL/3_10%20Data%20dictionary.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i="0" baseline="0"/>
              <a:t>Average rental duration (days)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6031100162758986E-2"/>
          <c:y val="0.10908823529411765"/>
          <c:w val="0.89126405322329361"/>
          <c:h val="0.73354974680209584"/>
        </c:manualLayout>
      </c:layout>
      <c:lineChart>
        <c:grouping val="standard"/>
        <c:varyColors val="0"/>
        <c:ser>
          <c:idx val="0"/>
          <c:order val="0"/>
          <c:tx>
            <c:strRef>
              <c:f>'rent dur and rev per rate'!$B$2</c:f>
              <c:strCache>
                <c:ptCount val="1"/>
                <c:pt idx="0">
                  <c:v>average rental duration</c:v>
                </c:pt>
              </c:strCache>
            </c:strRef>
          </c:tx>
          <c:spPr>
            <a:ln w="28575" cap="rnd">
              <a:solidFill>
                <a:schemeClr val="accent1"/>
              </a:solidFill>
              <a:round/>
            </a:ln>
            <a:effectLst/>
          </c:spPr>
          <c:marker>
            <c:symbol val="none"/>
          </c:marker>
          <c:cat>
            <c:strRef>
              <c:f>'rent dur and rev per rate'!$A$3:$A$5</c:f>
              <c:strCache>
                <c:ptCount val="3"/>
                <c:pt idx="0">
                  <c:v>Low Rental rate: $0.99</c:v>
                </c:pt>
                <c:pt idx="1">
                  <c:v>Med Rental rate:  $2.99</c:v>
                </c:pt>
                <c:pt idx="2">
                  <c:v>High Rental rate: $4.99</c:v>
                </c:pt>
              </c:strCache>
            </c:strRef>
          </c:cat>
          <c:val>
            <c:numRef>
              <c:f>'rent dur and rev per rate'!$B$3:$B$5</c:f>
              <c:numCache>
                <c:formatCode>0.00</c:formatCode>
                <c:ptCount val="3"/>
                <c:pt idx="0">
                  <c:v>4.8131952139821204</c:v>
                </c:pt>
                <c:pt idx="1">
                  <c:v>5.0745684340320496</c:v>
                </c:pt>
                <c:pt idx="2">
                  <c:v>4.9320313146277801</c:v>
                </c:pt>
              </c:numCache>
            </c:numRef>
          </c:val>
          <c:smooth val="0"/>
          <c:extLst>
            <c:ext xmlns:c16="http://schemas.microsoft.com/office/drawing/2014/chart" uri="{C3380CC4-5D6E-409C-BE32-E72D297353CC}">
              <c16:uniqueId val="{00000000-B8E2-AC4C-8AAB-44D8B392FB83}"/>
            </c:ext>
          </c:extLst>
        </c:ser>
        <c:dLbls>
          <c:showLegendKey val="0"/>
          <c:showVal val="0"/>
          <c:showCatName val="0"/>
          <c:showSerName val="0"/>
          <c:showPercent val="0"/>
          <c:showBubbleSize val="0"/>
        </c:dLbls>
        <c:smooth val="0"/>
        <c:axId val="1195138448"/>
        <c:axId val="1486257968"/>
      </c:lineChart>
      <c:catAx>
        <c:axId val="1195138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486257968"/>
        <c:crosses val="autoZero"/>
        <c:auto val="1"/>
        <c:lblAlgn val="ctr"/>
        <c:lblOffset val="100"/>
        <c:noMultiLvlLbl val="0"/>
      </c:catAx>
      <c:valAx>
        <c:axId val="14862579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513844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i="0" baseline="0"/>
              <a:t>Total Revenue per rental rate</a:t>
            </a:r>
          </a:p>
        </c:rich>
      </c:tx>
      <c:layout>
        <c:manualLayout>
          <c:xMode val="edge"/>
          <c:yMode val="edge"/>
          <c:x val="0.15665632678401231"/>
          <c:y val="5.7350691576334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684359154058622"/>
          <c:y val="0.16267543859649122"/>
          <c:w val="0.81697839798820959"/>
          <c:h val="0.69428451856903728"/>
        </c:manualLayout>
      </c:layout>
      <c:barChart>
        <c:barDir val="col"/>
        <c:grouping val="clustered"/>
        <c:varyColors val="0"/>
        <c:ser>
          <c:idx val="0"/>
          <c:order val="0"/>
          <c:tx>
            <c:strRef>
              <c:f>'rent dur and rev per rate'!$B$9</c:f>
              <c:strCache>
                <c:ptCount val="1"/>
                <c:pt idx="0">
                  <c:v>total revenue</c:v>
                </c:pt>
              </c:strCache>
            </c:strRef>
          </c:tx>
          <c:spPr>
            <a:solidFill>
              <a:schemeClr val="accent1"/>
            </a:solidFill>
            <a:ln>
              <a:noFill/>
            </a:ln>
            <a:effectLst/>
          </c:spPr>
          <c:invertIfNegative val="0"/>
          <c:cat>
            <c:strRef>
              <c:f>'rent dur and rev per rate'!$A$10:$A$12</c:f>
              <c:strCache>
                <c:ptCount val="3"/>
                <c:pt idx="0">
                  <c:v>Low Rental rate: $0.99</c:v>
                </c:pt>
                <c:pt idx="1">
                  <c:v>Med Rental rate:  $2.99</c:v>
                </c:pt>
                <c:pt idx="2">
                  <c:v>High Rental rate: $4.99</c:v>
                </c:pt>
              </c:strCache>
            </c:strRef>
          </c:cat>
          <c:val>
            <c:numRef>
              <c:f>'rent dur and rev per rate'!$B$10:$B$12</c:f>
              <c:numCache>
                <c:formatCode>_(* #,##0.00_);_(* \(#,##0.00\);_(* "-"??_);_(@_)</c:formatCode>
                <c:ptCount val="3"/>
                <c:pt idx="0">
                  <c:v>588880.18000000005</c:v>
                </c:pt>
                <c:pt idx="1">
                  <c:v>546272.4</c:v>
                </c:pt>
                <c:pt idx="2">
                  <c:v>570394.27</c:v>
                </c:pt>
              </c:numCache>
            </c:numRef>
          </c:val>
          <c:extLst>
            <c:ext xmlns:c16="http://schemas.microsoft.com/office/drawing/2014/chart" uri="{C3380CC4-5D6E-409C-BE32-E72D297353CC}">
              <c16:uniqueId val="{00000000-4FE4-484C-A0FD-A72FEF6D6F6B}"/>
            </c:ext>
          </c:extLst>
        </c:ser>
        <c:dLbls>
          <c:showLegendKey val="0"/>
          <c:showVal val="0"/>
          <c:showCatName val="0"/>
          <c:showSerName val="0"/>
          <c:showPercent val="0"/>
          <c:showBubbleSize val="0"/>
        </c:dLbls>
        <c:gapWidth val="219"/>
        <c:overlap val="-27"/>
        <c:axId val="2037861120"/>
        <c:axId val="1213498704"/>
      </c:barChart>
      <c:catAx>
        <c:axId val="2037861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1213498704"/>
        <c:crosses val="autoZero"/>
        <c:auto val="1"/>
        <c:lblAlgn val="ctr"/>
        <c:lblOffset val="100"/>
        <c:noMultiLvlLbl val="0"/>
      </c:catAx>
      <c:valAx>
        <c:axId val="1213498704"/>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7861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242EC63-E178-4A0F-A3CD-BAF4FBCD735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4726C31-3E1A-416E-909F-9262E5FA71B0}">
      <dgm:prSet/>
      <dgm:spPr/>
      <dgm:t>
        <a:bodyPr/>
        <a:lstStyle/>
        <a:p>
          <a:pPr>
            <a:lnSpc>
              <a:spcPct val="100000"/>
            </a:lnSpc>
          </a:pPr>
          <a:r>
            <a:rPr lang="en-US" i="1"/>
            <a:t>This analysis will examine the current data of Rockbuster video including the sales, products, customers and pricing</a:t>
          </a:r>
          <a:endParaRPr lang="en-US" dirty="0"/>
        </a:p>
      </dgm:t>
    </dgm:pt>
    <dgm:pt modelId="{B4DB105C-2136-454D-BD09-957CA091AC36}" type="parTrans" cxnId="{C5EE2AE7-CDAE-4C13-99F4-B74D4BF0B4CB}">
      <dgm:prSet/>
      <dgm:spPr/>
      <dgm:t>
        <a:bodyPr/>
        <a:lstStyle/>
        <a:p>
          <a:endParaRPr lang="en-US"/>
        </a:p>
      </dgm:t>
    </dgm:pt>
    <dgm:pt modelId="{BB521AA3-BD3A-4698-B218-8D9879920E62}" type="sibTrans" cxnId="{C5EE2AE7-CDAE-4C13-99F4-B74D4BF0B4CB}">
      <dgm:prSet/>
      <dgm:spPr/>
      <dgm:t>
        <a:bodyPr/>
        <a:lstStyle/>
        <a:p>
          <a:endParaRPr lang="en-US"/>
        </a:p>
      </dgm:t>
    </dgm:pt>
    <dgm:pt modelId="{FA5F1AC1-772E-4419-870A-ABD17139B22A}">
      <dgm:prSet/>
      <dgm:spPr/>
      <dgm:t>
        <a:bodyPr/>
        <a:lstStyle/>
        <a:p>
          <a:pPr>
            <a:lnSpc>
              <a:spcPct val="100000"/>
            </a:lnSpc>
          </a:pPr>
          <a:r>
            <a:rPr lang="en-US" i="1"/>
            <a:t>Where are Rockbuster customers are now?</a:t>
          </a:r>
          <a:endParaRPr lang="en-US"/>
        </a:p>
      </dgm:t>
    </dgm:pt>
    <dgm:pt modelId="{DCF6590C-2377-4792-BB46-3ECAA2D513DD}" type="parTrans" cxnId="{5DFEB8AA-6545-48B1-8436-7C4E9FE08111}">
      <dgm:prSet/>
      <dgm:spPr/>
      <dgm:t>
        <a:bodyPr/>
        <a:lstStyle/>
        <a:p>
          <a:endParaRPr lang="en-US"/>
        </a:p>
      </dgm:t>
    </dgm:pt>
    <dgm:pt modelId="{93A07685-CF0A-44FF-A213-09CC77BB56D1}" type="sibTrans" cxnId="{5DFEB8AA-6545-48B1-8436-7C4E9FE08111}">
      <dgm:prSet/>
      <dgm:spPr/>
      <dgm:t>
        <a:bodyPr/>
        <a:lstStyle/>
        <a:p>
          <a:endParaRPr lang="en-US"/>
        </a:p>
      </dgm:t>
    </dgm:pt>
    <dgm:pt modelId="{FD97BA07-99E3-4F54-AF07-80E081203F8E}">
      <dgm:prSet/>
      <dgm:spPr/>
      <dgm:t>
        <a:bodyPr/>
        <a:lstStyle/>
        <a:p>
          <a:pPr>
            <a:lnSpc>
              <a:spcPct val="100000"/>
            </a:lnSpc>
          </a:pPr>
          <a:r>
            <a:rPr lang="en-US" i="1"/>
            <a:t>What are the Rockbuster customers renting?</a:t>
          </a:r>
          <a:endParaRPr lang="en-US"/>
        </a:p>
      </dgm:t>
    </dgm:pt>
    <dgm:pt modelId="{9B47992A-02E4-4D65-89EA-0B9F9BE87B2B}" type="parTrans" cxnId="{76DE876D-BF6A-416E-8942-EB65151D978F}">
      <dgm:prSet/>
      <dgm:spPr/>
      <dgm:t>
        <a:bodyPr/>
        <a:lstStyle/>
        <a:p>
          <a:endParaRPr lang="en-US"/>
        </a:p>
      </dgm:t>
    </dgm:pt>
    <dgm:pt modelId="{C6A7ACFE-CB15-45B9-B9E4-A19A71B4186B}" type="sibTrans" cxnId="{76DE876D-BF6A-416E-8942-EB65151D978F}">
      <dgm:prSet/>
      <dgm:spPr/>
      <dgm:t>
        <a:bodyPr/>
        <a:lstStyle/>
        <a:p>
          <a:endParaRPr lang="en-US"/>
        </a:p>
      </dgm:t>
    </dgm:pt>
    <dgm:pt modelId="{A3D7717A-F04A-4AF9-9A5C-1BB686385832}">
      <dgm:prSet/>
      <dgm:spPr/>
      <dgm:t>
        <a:bodyPr/>
        <a:lstStyle/>
        <a:p>
          <a:pPr>
            <a:lnSpc>
              <a:spcPct val="100000"/>
            </a:lnSpc>
          </a:pPr>
          <a:r>
            <a:rPr lang="en-US" i="1"/>
            <a:t>How does Rockbuster rental pricing affect the revenue?</a:t>
          </a:r>
          <a:endParaRPr lang="en-US"/>
        </a:p>
      </dgm:t>
    </dgm:pt>
    <dgm:pt modelId="{681CC862-F021-4E77-B0EA-0A1D38FD6167}" type="parTrans" cxnId="{45F71802-4337-40BE-BB4C-295A34314EBD}">
      <dgm:prSet/>
      <dgm:spPr/>
      <dgm:t>
        <a:bodyPr/>
        <a:lstStyle/>
        <a:p>
          <a:endParaRPr lang="en-US"/>
        </a:p>
      </dgm:t>
    </dgm:pt>
    <dgm:pt modelId="{DABD97BF-6EA5-42CA-AD2B-4F2039EF4BC1}" type="sibTrans" cxnId="{45F71802-4337-40BE-BB4C-295A34314EBD}">
      <dgm:prSet/>
      <dgm:spPr/>
      <dgm:t>
        <a:bodyPr/>
        <a:lstStyle/>
        <a:p>
          <a:endParaRPr lang="en-US"/>
        </a:p>
      </dgm:t>
    </dgm:pt>
    <dgm:pt modelId="{193585A8-17E3-40CA-BDCC-213E522CFD82}" type="pres">
      <dgm:prSet presAssocID="{2242EC63-E178-4A0F-A3CD-BAF4FBCD735D}" presName="root" presStyleCnt="0">
        <dgm:presLayoutVars>
          <dgm:dir/>
          <dgm:resizeHandles val="exact"/>
        </dgm:presLayoutVars>
      </dgm:prSet>
      <dgm:spPr/>
    </dgm:pt>
    <dgm:pt modelId="{2E6A721C-E2A2-4A2D-BC6F-947AE6B31688}" type="pres">
      <dgm:prSet presAssocID="{24726C31-3E1A-416E-909F-9262E5FA71B0}" presName="compNode" presStyleCnt="0"/>
      <dgm:spPr/>
    </dgm:pt>
    <dgm:pt modelId="{EE36382B-2C21-4C1B-B216-FEC5DC6B345F}" type="pres">
      <dgm:prSet presAssocID="{24726C31-3E1A-416E-909F-9262E5FA71B0}" presName="bgRect" presStyleLbl="bgShp" presStyleIdx="0" presStyleCnt="4"/>
      <dgm:spPr/>
    </dgm:pt>
    <dgm:pt modelId="{272F70B0-FA59-49DB-9453-DF1B923C6ACD}" type="pres">
      <dgm:prSet presAssocID="{24726C31-3E1A-416E-909F-9262E5FA71B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osk"/>
        </a:ext>
      </dgm:extLst>
    </dgm:pt>
    <dgm:pt modelId="{9B225504-85E9-4715-911B-666DE6821FDD}" type="pres">
      <dgm:prSet presAssocID="{24726C31-3E1A-416E-909F-9262E5FA71B0}" presName="spaceRect" presStyleCnt="0"/>
      <dgm:spPr/>
    </dgm:pt>
    <dgm:pt modelId="{63420A1B-71BA-48BC-915B-AEE8AEA59F39}" type="pres">
      <dgm:prSet presAssocID="{24726C31-3E1A-416E-909F-9262E5FA71B0}" presName="parTx" presStyleLbl="revTx" presStyleIdx="0" presStyleCnt="4">
        <dgm:presLayoutVars>
          <dgm:chMax val="0"/>
          <dgm:chPref val="0"/>
        </dgm:presLayoutVars>
      </dgm:prSet>
      <dgm:spPr/>
    </dgm:pt>
    <dgm:pt modelId="{5317F15D-19B9-46AF-BD25-0EA937F6EA21}" type="pres">
      <dgm:prSet presAssocID="{BB521AA3-BD3A-4698-B218-8D9879920E62}" presName="sibTrans" presStyleCnt="0"/>
      <dgm:spPr/>
    </dgm:pt>
    <dgm:pt modelId="{C2E591C6-46CC-4719-883E-CB4ECFE6DA01}" type="pres">
      <dgm:prSet presAssocID="{FA5F1AC1-772E-4419-870A-ABD17139B22A}" presName="compNode" presStyleCnt="0"/>
      <dgm:spPr/>
    </dgm:pt>
    <dgm:pt modelId="{0C5F5353-F9E1-4714-A813-81A127AD67FF}" type="pres">
      <dgm:prSet presAssocID="{FA5F1AC1-772E-4419-870A-ABD17139B22A}" presName="bgRect" presStyleLbl="bgShp" presStyleIdx="1" presStyleCnt="4"/>
      <dgm:spPr/>
    </dgm:pt>
    <dgm:pt modelId="{9E8A0D22-ABC4-40D4-A8CB-8D770502DE39}" type="pres">
      <dgm:prSet presAssocID="{FA5F1AC1-772E-4419-870A-ABD17139B22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9060CF02-B40A-43E1-ADF7-8425F2F3EF72}" type="pres">
      <dgm:prSet presAssocID="{FA5F1AC1-772E-4419-870A-ABD17139B22A}" presName="spaceRect" presStyleCnt="0"/>
      <dgm:spPr/>
    </dgm:pt>
    <dgm:pt modelId="{0786F5F1-6308-47BE-809B-22C4E31EE177}" type="pres">
      <dgm:prSet presAssocID="{FA5F1AC1-772E-4419-870A-ABD17139B22A}" presName="parTx" presStyleLbl="revTx" presStyleIdx="1" presStyleCnt="4">
        <dgm:presLayoutVars>
          <dgm:chMax val="0"/>
          <dgm:chPref val="0"/>
        </dgm:presLayoutVars>
      </dgm:prSet>
      <dgm:spPr/>
    </dgm:pt>
    <dgm:pt modelId="{A11B8B33-8E13-40B4-9E2F-B87274FF9510}" type="pres">
      <dgm:prSet presAssocID="{93A07685-CF0A-44FF-A213-09CC77BB56D1}" presName="sibTrans" presStyleCnt="0"/>
      <dgm:spPr/>
    </dgm:pt>
    <dgm:pt modelId="{3906282A-60CC-4D12-9BFF-02805CF02D3D}" type="pres">
      <dgm:prSet presAssocID="{FD97BA07-99E3-4F54-AF07-80E081203F8E}" presName="compNode" presStyleCnt="0"/>
      <dgm:spPr/>
    </dgm:pt>
    <dgm:pt modelId="{386593A6-D79D-4002-BB63-48C93AFC658A}" type="pres">
      <dgm:prSet presAssocID="{FD97BA07-99E3-4F54-AF07-80E081203F8E}" presName="bgRect" presStyleLbl="bgShp" presStyleIdx="2" presStyleCnt="4"/>
      <dgm:spPr/>
    </dgm:pt>
    <dgm:pt modelId="{1AF1BE5B-5195-41E6-94F9-E2E245909D89}" type="pres">
      <dgm:prSet presAssocID="{FD97BA07-99E3-4F54-AF07-80E081203F8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co"/>
        </a:ext>
      </dgm:extLst>
    </dgm:pt>
    <dgm:pt modelId="{39CC0545-3616-40C4-AC45-E75123C7CD02}" type="pres">
      <dgm:prSet presAssocID="{FD97BA07-99E3-4F54-AF07-80E081203F8E}" presName="spaceRect" presStyleCnt="0"/>
      <dgm:spPr/>
    </dgm:pt>
    <dgm:pt modelId="{BFDA96A3-43E5-4E51-8155-C223C4AC7DA5}" type="pres">
      <dgm:prSet presAssocID="{FD97BA07-99E3-4F54-AF07-80E081203F8E}" presName="parTx" presStyleLbl="revTx" presStyleIdx="2" presStyleCnt="4">
        <dgm:presLayoutVars>
          <dgm:chMax val="0"/>
          <dgm:chPref val="0"/>
        </dgm:presLayoutVars>
      </dgm:prSet>
      <dgm:spPr/>
    </dgm:pt>
    <dgm:pt modelId="{FAC5ECA8-B748-4062-AF92-49F7B9779038}" type="pres">
      <dgm:prSet presAssocID="{C6A7ACFE-CB15-45B9-B9E4-A19A71B4186B}" presName="sibTrans" presStyleCnt="0"/>
      <dgm:spPr/>
    </dgm:pt>
    <dgm:pt modelId="{6BFA17D4-271F-4D2B-BE8A-F6D53EBA8000}" type="pres">
      <dgm:prSet presAssocID="{A3D7717A-F04A-4AF9-9A5C-1BB686385832}" presName="compNode" presStyleCnt="0"/>
      <dgm:spPr/>
    </dgm:pt>
    <dgm:pt modelId="{E36E59FA-ED4A-4329-81F9-E7A4A6AA81F9}" type="pres">
      <dgm:prSet presAssocID="{A3D7717A-F04A-4AF9-9A5C-1BB686385832}" presName="bgRect" presStyleLbl="bgShp" presStyleIdx="3" presStyleCnt="4"/>
      <dgm:spPr/>
    </dgm:pt>
    <dgm:pt modelId="{A7E11529-4B0E-42A7-9FD3-50A3FACA4A58}" type="pres">
      <dgm:prSet presAssocID="{A3D7717A-F04A-4AF9-9A5C-1BB68638583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llar"/>
        </a:ext>
      </dgm:extLst>
    </dgm:pt>
    <dgm:pt modelId="{B2ACE67D-EF19-40EA-84E1-223151D11DEF}" type="pres">
      <dgm:prSet presAssocID="{A3D7717A-F04A-4AF9-9A5C-1BB686385832}" presName="spaceRect" presStyleCnt="0"/>
      <dgm:spPr/>
    </dgm:pt>
    <dgm:pt modelId="{D41E546F-C040-4A81-A275-B35EED33A959}" type="pres">
      <dgm:prSet presAssocID="{A3D7717A-F04A-4AF9-9A5C-1BB686385832}" presName="parTx" presStyleLbl="revTx" presStyleIdx="3" presStyleCnt="4">
        <dgm:presLayoutVars>
          <dgm:chMax val="0"/>
          <dgm:chPref val="0"/>
        </dgm:presLayoutVars>
      </dgm:prSet>
      <dgm:spPr/>
    </dgm:pt>
  </dgm:ptLst>
  <dgm:cxnLst>
    <dgm:cxn modelId="{45F71802-4337-40BE-BB4C-295A34314EBD}" srcId="{2242EC63-E178-4A0F-A3CD-BAF4FBCD735D}" destId="{A3D7717A-F04A-4AF9-9A5C-1BB686385832}" srcOrd="3" destOrd="0" parTransId="{681CC862-F021-4E77-B0EA-0A1D38FD6167}" sibTransId="{DABD97BF-6EA5-42CA-AD2B-4F2039EF4BC1}"/>
    <dgm:cxn modelId="{05EACF16-1222-B045-B956-D9C4F6BB165C}" type="presOf" srcId="{2242EC63-E178-4A0F-A3CD-BAF4FBCD735D}" destId="{193585A8-17E3-40CA-BDCC-213E522CFD82}" srcOrd="0" destOrd="0" presId="urn:microsoft.com/office/officeart/2018/2/layout/IconVerticalSolidList"/>
    <dgm:cxn modelId="{76DE876D-BF6A-416E-8942-EB65151D978F}" srcId="{2242EC63-E178-4A0F-A3CD-BAF4FBCD735D}" destId="{FD97BA07-99E3-4F54-AF07-80E081203F8E}" srcOrd="2" destOrd="0" parTransId="{9B47992A-02E4-4D65-89EA-0B9F9BE87B2B}" sibTransId="{C6A7ACFE-CB15-45B9-B9E4-A19A71B4186B}"/>
    <dgm:cxn modelId="{C51A5175-AEED-9A48-AD87-4BC22EA7C3F8}" type="presOf" srcId="{FD97BA07-99E3-4F54-AF07-80E081203F8E}" destId="{BFDA96A3-43E5-4E51-8155-C223C4AC7DA5}" srcOrd="0" destOrd="0" presId="urn:microsoft.com/office/officeart/2018/2/layout/IconVerticalSolidList"/>
    <dgm:cxn modelId="{ABD654A0-8C80-4747-9C68-4F5207BA14D8}" type="presOf" srcId="{FA5F1AC1-772E-4419-870A-ABD17139B22A}" destId="{0786F5F1-6308-47BE-809B-22C4E31EE177}" srcOrd="0" destOrd="0" presId="urn:microsoft.com/office/officeart/2018/2/layout/IconVerticalSolidList"/>
    <dgm:cxn modelId="{EB5643AA-D6A1-AE43-A45A-A9BCDCB4E511}" type="presOf" srcId="{24726C31-3E1A-416E-909F-9262E5FA71B0}" destId="{63420A1B-71BA-48BC-915B-AEE8AEA59F39}" srcOrd="0" destOrd="0" presId="urn:microsoft.com/office/officeart/2018/2/layout/IconVerticalSolidList"/>
    <dgm:cxn modelId="{5DFEB8AA-6545-48B1-8436-7C4E9FE08111}" srcId="{2242EC63-E178-4A0F-A3CD-BAF4FBCD735D}" destId="{FA5F1AC1-772E-4419-870A-ABD17139B22A}" srcOrd="1" destOrd="0" parTransId="{DCF6590C-2377-4792-BB46-3ECAA2D513DD}" sibTransId="{93A07685-CF0A-44FF-A213-09CC77BB56D1}"/>
    <dgm:cxn modelId="{C5EE2AE7-CDAE-4C13-99F4-B74D4BF0B4CB}" srcId="{2242EC63-E178-4A0F-A3CD-BAF4FBCD735D}" destId="{24726C31-3E1A-416E-909F-9262E5FA71B0}" srcOrd="0" destOrd="0" parTransId="{B4DB105C-2136-454D-BD09-957CA091AC36}" sibTransId="{BB521AA3-BD3A-4698-B218-8D9879920E62}"/>
    <dgm:cxn modelId="{CF70F8F6-AC76-9846-B312-41D0CBBB2B38}" type="presOf" srcId="{A3D7717A-F04A-4AF9-9A5C-1BB686385832}" destId="{D41E546F-C040-4A81-A275-B35EED33A959}" srcOrd="0" destOrd="0" presId="urn:microsoft.com/office/officeart/2018/2/layout/IconVerticalSolidList"/>
    <dgm:cxn modelId="{1CD1EA31-C65D-2F40-80B3-81EAE03064C9}" type="presParOf" srcId="{193585A8-17E3-40CA-BDCC-213E522CFD82}" destId="{2E6A721C-E2A2-4A2D-BC6F-947AE6B31688}" srcOrd="0" destOrd="0" presId="urn:microsoft.com/office/officeart/2018/2/layout/IconVerticalSolidList"/>
    <dgm:cxn modelId="{0AEF991C-BA43-594E-B182-8B0B0D12F4DE}" type="presParOf" srcId="{2E6A721C-E2A2-4A2D-BC6F-947AE6B31688}" destId="{EE36382B-2C21-4C1B-B216-FEC5DC6B345F}" srcOrd="0" destOrd="0" presId="urn:microsoft.com/office/officeart/2018/2/layout/IconVerticalSolidList"/>
    <dgm:cxn modelId="{7ACCB414-1D82-8A41-9CD2-CAB44ABD0262}" type="presParOf" srcId="{2E6A721C-E2A2-4A2D-BC6F-947AE6B31688}" destId="{272F70B0-FA59-49DB-9453-DF1B923C6ACD}" srcOrd="1" destOrd="0" presId="urn:microsoft.com/office/officeart/2018/2/layout/IconVerticalSolidList"/>
    <dgm:cxn modelId="{E1D20399-8DCE-6B4F-BFE3-5FF21F146D31}" type="presParOf" srcId="{2E6A721C-E2A2-4A2D-BC6F-947AE6B31688}" destId="{9B225504-85E9-4715-911B-666DE6821FDD}" srcOrd="2" destOrd="0" presId="urn:microsoft.com/office/officeart/2018/2/layout/IconVerticalSolidList"/>
    <dgm:cxn modelId="{D2858254-48B9-D040-BA06-BFD2ABB0B39E}" type="presParOf" srcId="{2E6A721C-E2A2-4A2D-BC6F-947AE6B31688}" destId="{63420A1B-71BA-48BC-915B-AEE8AEA59F39}" srcOrd="3" destOrd="0" presId="urn:microsoft.com/office/officeart/2018/2/layout/IconVerticalSolidList"/>
    <dgm:cxn modelId="{D669E038-85E8-844A-8233-72BDB73378DE}" type="presParOf" srcId="{193585A8-17E3-40CA-BDCC-213E522CFD82}" destId="{5317F15D-19B9-46AF-BD25-0EA937F6EA21}" srcOrd="1" destOrd="0" presId="urn:microsoft.com/office/officeart/2018/2/layout/IconVerticalSolidList"/>
    <dgm:cxn modelId="{23324002-D2FD-3749-93C5-9F963A574F4F}" type="presParOf" srcId="{193585A8-17E3-40CA-BDCC-213E522CFD82}" destId="{C2E591C6-46CC-4719-883E-CB4ECFE6DA01}" srcOrd="2" destOrd="0" presId="urn:microsoft.com/office/officeart/2018/2/layout/IconVerticalSolidList"/>
    <dgm:cxn modelId="{2186FF6F-6734-9742-8FD2-0EE2C46F46AB}" type="presParOf" srcId="{C2E591C6-46CC-4719-883E-CB4ECFE6DA01}" destId="{0C5F5353-F9E1-4714-A813-81A127AD67FF}" srcOrd="0" destOrd="0" presId="urn:microsoft.com/office/officeart/2018/2/layout/IconVerticalSolidList"/>
    <dgm:cxn modelId="{68BF9618-1FFF-8841-AAF4-F529A0435446}" type="presParOf" srcId="{C2E591C6-46CC-4719-883E-CB4ECFE6DA01}" destId="{9E8A0D22-ABC4-40D4-A8CB-8D770502DE39}" srcOrd="1" destOrd="0" presId="urn:microsoft.com/office/officeart/2018/2/layout/IconVerticalSolidList"/>
    <dgm:cxn modelId="{FA276FE4-7251-944C-A787-F37E17899113}" type="presParOf" srcId="{C2E591C6-46CC-4719-883E-CB4ECFE6DA01}" destId="{9060CF02-B40A-43E1-ADF7-8425F2F3EF72}" srcOrd="2" destOrd="0" presId="urn:microsoft.com/office/officeart/2018/2/layout/IconVerticalSolidList"/>
    <dgm:cxn modelId="{496213A5-B66C-B44A-AB3E-A12AEF524905}" type="presParOf" srcId="{C2E591C6-46CC-4719-883E-CB4ECFE6DA01}" destId="{0786F5F1-6308-47BE-809B-22C4E31EE177}" srcOrd="3" destOrd="0" presId="urn:microsoft.com/office/officeart/2018/2/layout/IconVerticalSolidList"/>
    <dgm:cxn modelId="{515DAD26-5A78-C245-9E3C-54754B4AED87}" type="presParOf" srcId="{193585A8-17E3-40CA-BDCC-213E522CFD82}" destId="{A11B8B33-8E13-40B4-9E2F-B87274FF9510}" srcOrd="3" destOrd="0" presId="urn:microsoft.com/office/officeart/2018/2/layout/IconVerticalSolidList"/>
    <dgm:cxn modelId="{505A8A46-6BF8-B14C-8770-8F42A16CF1A3}" type="presParOf" srcId="{193585A8-17E3-40CA-BDCC-213E522CFD82}" destId="{3906282A-60CC-4D12-9BFF-02805CF02D3D}" srcOrd="4" destOrd="0" presId="urn:microsoft.com/office/officeart/2018/2/layout/IconVerticalSolidList"/>
    <dgm:cxn modelId="{71582302-57AD-6645-9F49-46F73FF3B929}" type="presParOf" srcId="{3906282A-60CC-4D12-9BFF-02805CF02D3D}" destId="{386593A6-D79D-4002-BB63-48C93AFC658A}" srcOrd="0" destOrd="0" presId="urn:microsoft.com/office/officeart/2018/2/layout/IconVerticalSolidList"/>
    <dgm:cxn modelId="{8E541053-8F9C-E443-B99D-AF8BC8F9DFC8}" type="presParOf" srcId="{3906282A-60CC-4D12-9BFF-02805CF02D3D}" destId="{1AF1BE5B-5195-41E6-94F9-E2E245909D89}" srcOrd="1" destOrd="0" presId="urn:microsoft.com/office/officeart/2018/2/layout/IconVerticalSolidList"/>
    <dgm:cxn modelId="{05958860-207E-474C-A9A1-C52590BCD838}" type="presParOf" srcId="{3906282A-60CC-4D12-9BFF-02805CF02D3D}" destId="{39CC0545-3616-40C4-AC45-E75123C7CD02}" srcOrd="2" destOrd="0" presId="urn:microsoft.com/office/officeart/2018/2/layout/IconVerticalSolidList"/>
    <dgm:cxn modelId="{AEDFD54B-F5E9-3142-A32D-66D93C235533}" type="presParOf" srcId="{3906282A-60CC-4D12-9BFF-02805CF02D3D}" destId="{BFDA96A3-43E5-4E51-8155-C223C4AC7DA5}" srcOrd="3" destOrd="0" presId="urn:microsoft.com/office/officeart/2018/2/layout/IconVerticalSolidList"/>
    <dgm:cxn modelId="{E99EC854-22A3-334D-B617-66EFAD212E94}" type="presParOf" srcId="{193585A8-17E3-40CA-BDCC-213E522CFD82}" destId="{FAC5ECA8-B748-4062-AF92-49F7B9779038}" srcOrd="5" destOrd="0" presId="urn:microsoft.com/office/officeart/2018/2/layout/IconVerticalSolidList"/>
    <dgm:cxn modelId="{ED59E9D6-D24A-0647-9BED-DA0AC108FC83}" type="presParOf" srcId="{193585A8-17E3-40CA-BDCC-213E522CFD82}" destId="{6BFA17D4-271F-4D2B-BE8A-F6D53EBA8000}" srcOrd="6" destOrd="0" presId="urn:microsoft.com/office/officeart/2018/2/layout/IconVerticalSolidList"/>
    <dgm:cxn modelId="{45541560-1785-104B-B54F-51BFB6A9D956}" type="presParOf" srcId="{6BFA17D4-271F-4D2B-BE8A-F6D53EBA8000}" destId="{E36E59FA-ED4A-4329-81F9-E7A4A6AA81F9}" srcOrd="0" destOrd="0" presId="urn:microsoft.com/office/officeart/2018/2/layout/IconVerticalSolidList"/>
    <dgm:cxn modelId="{CD427282-6E06-744A-8258-852083EFBD71}" type="presParOf" srcId="{6BFA17D4-271F-4D2B-BE8A-F6D53EBA8000}" destId="{A7E11529-4B0E-42A7-9FD3-50A3FACA4A58}" srcOrd="1" destOrd="0" presId="urn:microsoft.com/office/officeart/2018/2/layout/IconVerticalSolidList"/>
    <dgm:cxn modelId="{186DBA0B-8CF8-FF4A-A4DC-F5C17AF1C538}" type="presParOf" srcId="{6BFA17D4-271F-4D2B-BE8A-F6D53EBA8000}" destId="{B2ACE67D-EF19-40EA-84E1-223151D11DEF}" srcOrd="2" destOrd="0" presId="urn:microsoft.com/office/officeart/2018/2/layout/IconVerticalSolidList"/>
    <dgm:cxn modelId="{B7C67AE4-7363-E14D-B7D7-8C4B26368272}" type="presParOf" srcId="{6BFA17D4-271F-4D2B-BE8A-F6D53EBA8000}" destId="{D41E546F-C040-4A81-A275-B35EED33A95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36382B-2C21-4C1B-B216-FEC5DC6B345F}">
      <dsp:nvSpPr>
        <dsp:cNvPr id="0" name=""/>
        <dsp:cNvSpPr/>
      </dsp:nvSpPr>
      <dsp:spPr>
        <a:xfrm>
          <a:off x="0" y="2190"/>
          <a:ext cx="6151562" cy="110999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2F70B0-FA59-49DB-9453-DF1B923C6ACD}">
      <dsp:nvSpPr>
        <dsp:cNvPr id="0" name=""/>
        <dsp:cNvSpPr/>
      </dsp:nvSpPr>
      <dsp:spPr>
        <a:xfrm>
          <a:off x="335773" y="251938"/>
          <a:ext cx="610496" cy="6104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420A1B-71BA-48BC-915B-AEE8AEA59F39}">
      <dsp:nvSpPr>
        <dsp:cNvPr id="0" name=""/>
        <dsp:cNvSpPr/>
      </dsp:nvSpPr>
      <dsp:spPr>
        <a:xfrm>
          <a:off x="1282042" y="2190"/>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844550">
            <a:lnSpc>
              <a:spcPct val="100000"/>
            </a:lnSpc>
            <a:spcBef>
              <a:spcPct val="0"/>
            </a:spcBef>
            <a:spcAft>
              <a:spcPct val="35000"/>
            </a:spcAft>
            <a:buNone/>
          </a:pPr>
          <a:r>
            <a:rPr lang="en-US" sz="1900" i="1" kern="1200"/>
            <a:t>This analysis will examine the current data of Rockbuster video including the sales, products, customers and pricing</a:t>
          </a:r>
          <a:endParaRPr lang="en-US" sz="1900" kern="1200" dirty="0"/>
        </a:p>
      </dsp:txBody>
      <dsp:txXfrm>
        <a:off x="1282042" y="2190"/>
        <a:ext cx="4869520" cy="1109993"/>
      </dsp:txXfrm>
    </dsp:sp>
    <dsp:sp modelId="{0C5F5353-F9E1-4714-A813-81A127AD67FF}">
      <dsp:nvSpPr>
        <dsp:cNvPr id="0" name=""/>
        <dsp:cNvSpPr/>
      </dsp:nvSpPr>
      <dsp:spPr>
        <a:xfrm>
          <a:off x="0" y="1389682"/>
          <a:ext cx="6151562" cy="110999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8A0D22-ABC4-40D4-A8CB-8D770502DE39}">
      <dsp:nvSpPr>
        <dsp:cNvPr id="0" name=""/>
        <dsp:cNvSpPr/>
      </dsp:nvSpPr>
      <dsp:spPr>
        <a:xfrm>
          <a:off x="335773" y="1639430"/>
          <a:ext cx="610496" cy="6104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86F5F1-6308-47BE-809B-22C4E31EE177}">
      <dsp:nvSpPr>
        <dsp:cNvPr id="0" name=""/>
        <dsp:cNvSpPr/>
      </dsp:nvSpPr>
      <dsp:spPr>
        <a:xfrm>
          <a:off x="1282042" y="1389682"/>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844550">
            <a:lnSpc>
              <a:spcPct val="100000"/>
            </a:lnSpc>
            <a:spcBef>
              <a:spcPct val="0"/>
            </a:spcBef>
            <a:spcAft>
              <a:spcPct val="35000"/>
            </a:spcAft>
            <a:buNone/>
          </a:pPr>
          <a:r>
            <a:rPr lang="en-US" sz="1900" i="1" kern="1200"/>
            <a:t>Where are Rockbuster customers are now?</a:t>
          </a:r>
          <a:endParaRPr lang="en-US" sz="1900" kern="1200"/>
        </a:p>
      </dsp:txBody>
      <dsp:txXfrm>
        <a:off x="1282042" y="1389682"/>
        <a:ext cx="4869520" cy="1109993"/>
      </dsp:txXfrm>
    </dsp:sp>
    <dsp:sp modelId="{386593A6-D79D-4002-BB63-48C93AFC658A}">
      <dsp:nvSpPr>
        <dsp:cNvPr id="0" name=""/>
        <dsp:cNvSpPr/>
      </dsp:nvSpPr>
      <dsp:spPr>
        <a:xfrm>
          <a:off x="0" y="2777174"/>
          <a:ext cx="6151562" cy="110999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1BE5B-5195-41E6-94F9-E2E245909D89}">
      <dsp:nvSpPr>
        <dsp:cNvPr id="0" name=""/>
        <dsp:cNvSpPr/>
      </dsp:nvSpPr>
      <dsp:spPr>
        <a:xfrm>
          <a:off x="335773" y="3026922"/>
          <a:ext cx="610496" cy="6104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DA96A3-43E5-4E51-8155-C223C4AC7DA5}">
      <dsp:nvSpPr>
        <dsp:cNvPr id="0" name=""/>
        <dsp:cNvSpPr/>
      </dsp:nvSpPr>
      <dsp:spPr>
        <a:xfrm>
          <a:off x="1282042" y="2777174"/>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844550">
            <a:lnSpc>
              <a:spcPct val="100000"/>
            </a:lnSpc>
            <a:spcBef>
              <a:spcPct val="0"/>
            </a:spcBef>
            <a:spcAft>
              <a:spcPct val="35000"/>
            </a:spcAft>
            <a:buNone/>
          </a:pPr>
          <a:r>
            <a:rPr lang="en-US" sz="1900" i="1" kern="1200"/>
            <a:t>What are the Rockbuster customers renting?</a:t>
          </a:r>
          <a:endParaRPr lang="en-US" sz="1900" kern="1200"/>
        </a:p>
      </dsp:txBody>
      <dsp:txXfrm>
        <a:off x="1282042" y="2777174"/>
        <a:ext cx="4869520" cy="1109993"/>
      </dsp:txXfrm>
    </dsp:sp>
    <dsp:sp modelId="{E36E59FA-ED4A-4329-81F9-E7A4A6AA81F9}">
      <dsp:nvSpPr>
        <dsp:cNvPr id="0" name=""/>
        <dsp:cNvSpPr/>
      </dsp:nvSpPr>
      <dsp:spPr>
        <a:xfrm>
          <a:off x="0" y="4164666"/>
          <a:ext cx="6151562" cy="110999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11529-4B0E-42A7-9FD3-50A3FACA4A58}">
      <dsp:nvSpPr>
        <dsp:cNvPr id="0" name=""/>
        <dsp:cNvSpPr/>
      </dsp:nvSpPr>
      <dsp:spPr>
        <a:xfrm>
          <a:off x="335773" y="4414414"/>
          <a:ext cx="610496" cy="6104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1E546F-C040-4A81-A275-B35EED33A959}">
      <dsp:nvSpPr>
        <dsp:cNvPr id="0" name=""/>
        <dsp:cNvSpPr/>
      </dsp:nvSpPr>
      <dsp:spPr>
        <a:xfrm>
          <a:off x="1282042" y="4164666"/>
          <a:ext cx="4869520" cy="1109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474" tIns="117474" rIns="117474" bIns="117474" numCol="1" spcCol="1270" anchor="ctr" anchorCtr="0">
          <a:noAutofit/>
        </a:bodyPr>
        <a:lstStyle/>
        <a:p>
          <a:pPr marL="0" lvl="0" indent="0" algn="l" defTabSz="844550">
            <a:lnSpc>
              <a:spcPct val="100000"/>
            </a:lnSpc>
            <a:spcBef>
              <a:spcPct val="0"/>
            </a:spcBef>
            <a:spcAft>
              <a:spcPct val="35000"/>
            </a:spcAft>
            <a:buNone/>
          </a:pPr>
          <a:r>
            <a:rPr lang="en-US" sz="1900" i="1" kern="1200"/>
            <a:t>How does Rockbuster rental pricing affect the revenue?</a:t>
          </a:r>
          <a:endParaRPr lang="en-US" sz="1900" kern="1200"/>
        </a:p>
      </dsp:txBody>
      <dsp:txXfrm>
        <a:off x="1282042" y="4164666"/>
        <a:ext cx="4869520" cy="110999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7AFFB9B-9FB8-469E-96F9-4D32314110B6}" type="datetimeFigureOut">
              <a:rPr lang="en-US" smtClean="0"/>
              <a:t>4/6/23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9441463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4/6/23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1472244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5BB1C6-BF8F-4481-8AB2-603A1C8A906A}" type="datetimeFigureOut">
              <a:rPr lang="en-US" smtClean="0"/>
              <a:t>4/6/23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798045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t>4/6/23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27010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5BB1C6-BF8F-4481-8AB2-603A1C8A906A}" type="datetimeFigureOut">
              <a:rPr lang="en-US" smtClean="0"/>
              <a:t>4/6/23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9204666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F7F47CF-67C9-420C-80A5-E2069FF0C2DF}" type="datetimeFigureOut">
              <a:rPr lang="en-US" smtClean="0"/>
              <a:t>4/6/23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154276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C35BB1C6-BF8F-4481-8AB2-603A1C8A906A}" type="datetimeFigureOut">
              <a:rPr lang="en-US" smtClean="0"/>
              <a:t>4/6/23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523657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35BB1C6-BF8F-4481-8AB2-603A1C8A906A}" type="datetimeFigureOut">
              <a:rPr lang="en-US" smtClean="0"/>
              <a:t>4/6/23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6653562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97649AC-CB8F-4FF1-9A34-5861C74DD0A7}" type="datetimeFigureOut">
              <a:rPr lang="en-US" smtClean="0"/>
              <a:t>4/6/23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6529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4/6/23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67851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C35BB1C6-BF8F-4481-8AB2-603A1C8A906A}" type="datetimeFigureOut">
              <a:rPr lang="en-US" smtClean="0"/>
              <a:t>4/6/23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6423071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2EF78E3-FDA3-4D28-AAA2-0B81F349A39D}" type="datetimeFigureOut">
              <a:rPr lang="en-US" smtClean="0"/>
              <a:t>4/6/23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98876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C35BB1C6-BF8F-4481-8AB2-603A1C8A906A}" type="datetimeFigureOut">
              <a:rPr lang="en-US" smtClean="0"/>
              <a:t>4/6/23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06513900"/>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michaeljzealot/13073031374" TargetMode="External"/><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creativecommons.org/licenses/by-nc-nd/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popcorn-bag-food-snack-161953/" TargetMode="External"/><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4535-5BF2-DB27-FE9B-A9B4CC423B94}"/>
              </a:ext>
            </a:extLst>
          </p:cNvPr>
          <p:cNvSpPr>
            <a:spLocks noGrp="1"/>
          </p:cNvSpPr>
          <p:nvPr>
            <p:ph type="ctrTitle"/>
          </p:nvPr>
        </p:nvSpPr>
        <p:spPr>
          <a:xfrm>
            <a:off x="804672" y="1344340"/>
            <a:ext cx="5928358" cy="1645920"/>
          </a:xfrm>
        </p:spPr>
        <p:txBody>
          <a:bodyPr>
            <a:normAutofit/>
          </a:bodyPr>
          <a:lstStyle/>
          <a:p>
            <a:r>
              <a:rPr lang="en-US" dirty="0" err="1"/>
              <a:t>Rockbuster</a:t>
            </a:r>
            <a:r>
              <a:rPr lang="en-US" dirty="0"/>
              <a:t> Stealth, LLC</a:t>
            </a:r>
          </a:p>
        </p:txBody>
      </p:sp>
      <p:sp>
        <p:nvSpPr>
          <p:cNvPr id="3" name="Subtitle 2">
            <a:extLst>
              <a:ext uri="{FF2B5EF4-FFF2-40B4-BE49-F238E27FC236}">
                <a16:creationId xmlns:a16="http://schemas.microsoft.com/office/drawing/2014/main" id="{0EA33F03-E7A3-07CB-9A4D-4BAF5FAE966C}"/>
              </a:ext>
            </a:extLst>
          </p:cNvPr>
          <p:cNvSpPr>
            <a:spLocks noGrp="1"/>
          </p:cNvSpPr>
          <p:nvPr>
            <p:ph type="subTitle" idx="1"/>
          </p:nvPr>
        </p:nvSpPr>
        <p:spPr>
          <a:xfrm>
            <a:off x="804672" y="3867741"/>
            <a:ext cx="5928358" cy="1239894"/>
          </a:xfrm>
        </p:spPr>
        <p:txBody>
          <a:bodyPr>
            <a:normAutofit/>
          </a:bodyPr>
          <a:lstStyle/>
          <a:p>
            <a:r>
              <a:rPr lang="en-US" sz="2400" dirty="0"/>
              <a:t>Staying competitive in a world of streamlining</a:t>
            </a:r>
          </a:p>
          <a:p>
            <a:r>
              <a:rPr lang="en-US" dirty="0"/>
              <a:t>Data </a:t>
            </a:r>
            <a:r>
              <a:rPr lang="en-US" dirty="0" err="1"/>
              <a:t>Analyis</a:t>
            </a:r>
            <a:r>
              <a:rPr lang="en-US" dirty="0"/>
              <a:t> by Margo Shogren</a:t>
            </a:r>
          </a:p>
        </p:txBody>
      </p:sp>
      <p:pic>
        <p:nvPicPr>
          <p:cNvPr id="5" name="Picture 4" descr="A picture containing text, book, shelf, indoor&#10;&#10;Description automatically generated">
            <a:extLst>
              <a:ext uri="{FF2B5EF4-FFF2-40B4-BE49-F238E27FC236}">
                <a16:creationId xmlns:a16="http://schemas.microsoft.com/office/drawing/2014/main" id="{16416626-419A-297A-FCB2-4DD2172FF47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89" r="1" b="1558"/>
          <a:stretch/>
        </p:blipFill>
        <p:spPr>
          <a:xfrm>
            <a:off x="7537702" y="10"/>
            <a:ext cx="4654297" cy="6857990"/>
          </a:xfrm>
          <a:prstGeom prst="rect">
            <a:avLst/>
          </a:prstGeom>
        </p:spPr>
      </p:pic>
      <p:sp>
        <p:nvSpPr>
          <p:cNvPr id="6" name="TextBox 5">
            <a:extLst>
              <a:ext uri="{FF2B5EF4-FFF2-40B4-BE49-F238E27FC236}">
                <a16:creationId xmlns:a16="http://schemas.microsoft.com/office/drawing/2014/main" id="{9703AEE5-D6A5-25DE-C9AD-C328DE397C53}"/>
              </a:ext>
            </a:extLst>
          </p:cNvPr>
          <p:cNvSpPr txBox="1"/>
          <p:nvPr/>
        </p:nvSpPr>
        <p:spPr>
          <a:xfrm>
            <a:off x="9570769" y="6657945"/>
            <a:ext cx="2621230"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michaeljzealot/1307303137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862813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5D16-7A82-CB36-25EB-5AE087A1A77C}"/>
              </a:ext>
            </a:extLst>
          </p:cNvPr>
          <p:cNvSpPr>
            <a:spLocks noGrp="1"/>
          </p:cNvSpPr>
          <p:nvPr>
            <p:ph type="title"/>
          </p:nvPr>
        </p:nvSpPr>
        <p:spPr>
          <a:xfrm>
            <a:off x="2231136" y="173384"/>
            <a:ext cx="7729728" cy="758600"/>
          </a:xfrm>
        </p:spPr>
        <p:txBody>
          <a:bodyPr/>
          <a:lstStyle/>
          <a:p>
            <a:r>
              <a:rPr lang="en-US" dirty="0"/>
              <a:t>Appendix</a:t>
            </a:r>
          </a:p>
        </p:txBody>
      </p:sp>
      <p:graphicFrame>
        <p:nvGraphicFramePr>
          <p:cNvPr id="7" name="Object 6">
            <a:extLst>
              <a:ext uri="{FF2B5EF4-FFF2-40B4-BE49-F238E27FC236}">
                <a16:creationId xmlns:a16="http://schemas.microsoft.com/office/drawing/2014/main" id="{BAC9E465-C8BF-5BA5-ED78-597E51E38B42}"/>
              </a:ext>
            </a:extLst>
          </p:cNvPr>
          <p:cNvGraphicFramePr>
            <a:graphicFrameLocks noChangeAspect="1"/>
          </p:cNvGraphicFramePr>
          <p:nvPr>
            <p:extLst>
              <p:ext uri="{D42A27DB-BD31-4B8C-83A1-F6EECF244321}">
                <p14:modId xmlns:p14="http://schemas.microsoft.com/office/powerpoint/2010/main" val="641429675"/>
              </p:ext>
            </p:extLst>
          </p:nvPr>
        </p:nvGraphicFramePr>
        <p:xfrm>
          <a:off x="3510085" y="1248875"/>
          <a:ext cx="4749800" cy="5130800"/>
        </p:xfrm>
        <a:graphic>
          <a:graphicData uri="http://schemas.openxmlformats.org/presentationml/2006/ole">
            <mc:AlternateContent xmlns:mc="http://schemas.openxmlformats.org/markup-compatibility/2006">
              <mc:Choice xmlns:v="urn:schemas-microsoft-com:vml" Requires="v">
                <p:oleObj name="Worksheet" r:id="rId2" imgW="4749800" imgH="5130800" progId="Excel.Sheet.8">
                  <p:embed/>
                </p:oleObj>
              </mc:Choice>
              <mc:Fallback>
                <p:oleObj name="Worksheet" r:id="rId2" imgW="4749800" imgH="5130800" progId="Excel.Sheet.8">
                  <p:embed/>
                  <p:pic>
                    <p:nvPicPr>
                      <p:cNvPr id="7" name="Object 6">
                        <a:extLst>
                          <a:ext uri="{FF2B5EF4-FFF2-40B4-BE49-F238E27FC236}">
                            <a16:creationId xmlns:a16="http://schemas.microsoft.com/office/drawing/2014/main" id="{BAC9E465-C8BF-5BA5-ED78-597E51E38B42}"/>
                          </a:ext>
                        </a:extLst>
                      </p:cNvPr>
                      <p:cNvPicPr/>
                      <p:nvPr/>
                    </p:nvPicPr>
                    <p:blipFill>
                      <a:blip r:embed="rId3"/>
                      <a:stretch>
                        <a:fillRect/>
                      </a:stretch>
                    </p:blipFill>
                    <p:spPr>
                      <a:xfrm>
                        <a:off x="3510085" y="1248875"/>
                        <a:ext cx="4749800" cy="5130800"/>
                      </a:xfrm>
                      <a:prstGeom prst="rect">
                        <a:avLst/>
                      </a:prstGeom>
                    </p:spPr>
                  </p:pic>
                </p:oleObj>
              </mc:Fallback>
            </mc:AlternateContent>
          </a:graphicData>
        </a:graphic>
      </p:graphicFrame>
    </p:spTree>
    <p:extLst>
      <p:ext uri="{BB962C8B-B14F-4D97-AF65-F5344CB8AC3E}">
        <p14:creationId xmlns:p14="http://schemas.microsoft.com/office/powerpoint/2010/main" val="31751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5D16-7A82-CB36-25EB-5AE087A1A77C}"/>
              </a:ext>
            </a:extLst>
          </p:cNvPr>
          <p:cNvSpPr>
            <a:spLocks noGrp="1"/>
          </p:cNvSpPr>
          <p:nvPr>
            <p:ph type="title"/>
          </p:nvPr>
        </p:nvSpPr>
        <p:spPr>
          <a:xfrm>
            <a:off x="2231136" y="173384"/>
            <a:ext cx="7729728" cy="582754"/>
          </a:xfrm>
        </p:spPr>
        <p:txBody>
          <a:bodyPr>
            <a:normAutofit fontScale="90000"/>
          </a:bodyPr>
          <a:lstStyle/>
          <a:p>
            <a:r>
              <a:rPr lang="en-US" dirty="0"/>
              <a:t>Appendix</a:t>
            </a:r>
          </a:p>
        </p:txBody>
      </p:sp>
      <p:graphicFrame>
        <p:nvGraphicFramePr>
          <p:cNvPr id="4" name="Object 3">
            <a:extLst>
              <a:ext uri="{FF2B5EF4-FFF2-40B4-BE49-F238E27FC236}">
                <a16:creationId xmlns:a16="http://schemas.microsoft.com/office/drawing/2014/main" id="{BE363C5D-4ECC-9982-6202-0871EC7B3A5F}"/>
              </a:ext>
            </a:extLst>
          </p:cNvPr>
          <p:cNvGraphicFramePr>
            <a:graphicFrameLocks noChangeAspect="1"/>
          </p:cNvGraphicFramePr>
          <p:nvPr>
            <p:extLst>
              <p:ext uri="{D42A27DB-BD31-4B8C-83A1-F6EECF244321}">
                <p14:modId xmlns:p14="http://schemas.microsoft.com/office/powerpoint/2010/main" val="1163048317"/>
              </p:ext>
            </p:extLst>
          </p:nvPr>
        </p:nvGraphicFramePr>
        <p:xfrm>
          <a:off x="2584697" y="967155"/>
          <a:ext cx="6372466" cy="5717462"/>
        </p:xfrm>
        <a:graphic>
          <a:graphicData uri="http://schemas.openxmlformats.org/presentationml/2006/ole">
            <mc:AlternateContent xmlns:mc="http://schemas.openxmlformats.org/markup-compatibility/2006">
              <mc:Choice xmlns:v="urn:schemas-microsoft-com:vml" Requires="v">
                <p:oleObj name="Worksheet" r:id="rId2" imgW="8534400" imgH="7658100" progId="Excel.Sheet.8">
                  <p:embed/>
                </p:oleObj>
              </mc:Choice>
              <mc:Fallback>
                <p:oleObj name="Worksheet" r:id="rId2" imgW="8534400" imgH="7658100" progId="Excel.Sheet.8">
                  <p:embed/>
                  <p:pic>
                    <p:nvPicPr>
                      <p:cNvPr id="4" name="Object 3">
                        <a:extLst>
                          <a:ext uri="{FF2B5EF4-FFF2-40B4-BE49-F238E27FC236}">
                            <a16:creationId xmlns:a16="http://schemas.microsoft.com/office/drawing/2014/main" id="{BE363C5D-4ECC-9982-6202-0871EC7B3A5F}"/>
                          </a:ext>
                        </a:extLst>
                      </p:cNvPr>
                      <p:cNvPicPr/>
                      <p:nvPr/>
                    </p:nvPicPr>
                    <p:blipFill>
                      <a:blip r:embed="rId3"/>
                      <a:stretch>
                        <a:fillRect/>
                      </a:stretch>
                    </p:blipFill>
                    <p:spPr>
                      <a:xfrm>
                        <a:off x="2584697" y="967155"/>
                        <a:ext cx="6372466" cy="5717462"/>
                      </a:xfrm>
                      <a:prstGeom prst="rect">
                        <a:avLst/>
                      </a:prstGeom>
                    </p:spPr>
                  </p:pic>
                </p:oleObj>
              </mc:Fallback>
            </mc:AlternateContent>
          </a:graphicData>
        </a:graphic>
      </p:graphicFrame>
    </p:spTree>
    <p:extLst>
      <p:ext uri="{BB962C8B-B14F-4D97-AF65-F5344CB8AC3E}">
        <p14:creationId xmlns:p14="http://schemas.microsoft.com/office/powerpoint/2010/main" val="1356598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8DCA398B-8CB4-4C0C-89C6-A8AB6F78D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C19BEB-E95D-FE81-65E9-1A4BA373AC30}"/>
              </a:ext>
            </a:extLst>
          </p:cNvPr>
          <p:cNvSpPr>
            <a:spLocks noGrp="1"/>
          </p:cNvSpPr>
          <p:nvPr>
            <p:ph type="title"/>
          </p:nvPr>
        </p:nvSpPr>
        <p:spPr>
          <a:xfrm>
            <a:off x="931984" y="640080"/>
            <a:ext cx="4475892" cy="1188720"/>
          </a:xfrm>
          <a:solidFill>
            <a:srgbClr val="FFFFFF"/>
          </a:solidFill>
          <a:ln>
            <a:solidFill>
              <a:srgbClr val="404040"/>
            </a:solidFill>
          </a:ln>
        </p:spPr>
        <p:txBody>
          <a:bodyPr vert="horz" lIns="182880" tIns="182880" rIns="182880" bIns="182880" rtlCol="0" anchor="ctr">
            <a:normAutofit/>
          </a:bodyPr>
          <a:lstStyle/>
          <a:p>
            <a:r>
              <a:rPr lang="en-US" dirty="0"/>
              <a:t>Questions?</a:t>
            </a:r>
          </a:p>
        </p:txBody>
      </p:sp>
      <p:sp>
        <p:nvSpPr>
          <p:cNvPr id="5" name="TextBox 4">
            <a:extLst>
              <a:ext uri="{FF2B5EF4-FFF2-40B4-BE49-F238E27FC236}">
                <a16:creationId xmlns:a16="http://schemas.microsoft.com/office/drawing/2014/main" id="{15892D34-3193-434C-D750-EB4CEEB04AEE}"/>
              </a:ext>
            </a:extLst>
          </p:cNvPr>
          <p:cNvSpPr txBox="1"/>
          <p:nvPr/>
        </p:nvSpPr>
        <p:spPr>
          <a:xfrm>
            <a:off x="931984" y="4572000"/>
            <a:ext cx="4348579" cy="1329250"/>
          </a:xfrm>
          <a:prstGeom prst="rect">
            <a:avLst/>
          </a:prstGeom>
        </p:spPr>
        <p:txBody>
          <a:bodyPr vert="horz" lIns="91440" tIns="45720" rIns="91440" bIns="45720" rtlCol="0">
            <a:normAutofit/>
          </a:bodyPr>
          <a:lstStyle/>
          <a:p>
            <a:pPr indent="-228600" algn="r" defTabSz="914400">
              <a:spcBef>
                <a:spcPts val="1000"/>
              </a:spcBef>
              <a:buClr>
                <a:schemeClr val="accent2"/>
              </a:buClr>
              <a:buFont typeface="Arial" panose="020B0604020202020204" pitchFamily="34" charset="0"/>
              <a:buChar char="•"/>
            </a:pPr>
            <a:r>
              <a:rPr lang="en-US" sz="1600" dirty="0">
                <a:solidFill>
                  <a:srgbClr val="FFFFFF"/>
                </a:solidFill>
              </a:rPr>
              <a:t>-Margo Shogren</a:t>
            </a:r>
          </a:p>
          <a:p>
            <a:pPr indent="-228600" algn="r" defTabSz="914400">
              <a:spcBef>
                <a:spcPts val="1000"/>
              </a:spcBef>
              <a:buClr>
                <a:schemeClr val="accent2"/>
              </a:buClr>
              <a:buFont typeface="Arial" panose="020B0604020202020204" pitchFamily="34" charset="0"/>
              <a:buChar char="•"/>
            </a:pPr>
            <a:r>
              <a:rPr lang="en-US" sz="1600" dirty="0">
                <a:solidFill>
                  <a:srgbClr val="FFFFFF"/>
                </a:solidFill>
              </a:rPr>
              <a:t>Data Analyst</a:t>
            </a:r>
          </a:p>
          <a:p>
            <a:pPr indent="-228600" algn="r" defTabSz="914400">
              <a:spcBef>
                <a:spcPts val="1000"/>
              </a:spcBef>
              <a:buClr>
                <a:schemeClr val="accent2"/>
              </a:buClr>
              <a:buFont typeface="Arial" panose="020B0604020202020204" pitchFamily="34" charset="0"/>
              <a:buChar char="•"/>
            </a:pPr>
            <a:r>
              <a:rPr lang="en-US" sz="1600" dirty="0" err="1">
                <a:solidFill>
                  <a:srgbClr val="FFFFFF"/>
                </a:solidFill>
              </a:rPr>
              <a:t>Margo.Shogren@gmail.com</a:t>
            </a:r>
            <a:endParaRPr lang="en-US" sz="1600" dirty="0">
              <a:solidFill>
                <a:srgbClr val="FFFFFF"/>
              </a:solidFill>
            </a:endParaRPr>
          </a:p>
        </p:txBody>
      </p:sp>
      <p:sp>
        <p:nvSpPr>
          <p:cNvPr id="8" name="Rectangle 11">
            <a:extLst>
              <a:ext uri="{FF2B5EF4-FFF2-40B4-BE49-F238E27FC236}">
                <a16:creationId xmlns:a16="http://schemas.microsoft.com/office/drawing/2014/main" id="{9E8345C6-0280-4226-BD83-7333BA6C3A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13">
            <a:extLst>
              <a:ext uri="{FF2B5EF4-FFF2-40B4-BE49-F238E27FC236}">
                <a16:creationId xmlns:a16="http://schemas.microsoft.com/office/drawing/2014/main" id="{99823778-D290-4538-B146-1F73C3755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843"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logo&#10;&#10;Description automatically generated">
            <a:extLst>
              <a:ext uri="{FF2B5EF4-FFF2-40B4-BE49-F238E27FC236}">
                <a16:creationId xmlns:a16="http://schemas.microsoft.com/office/drawing/2014/main" id="{FC77EA1E-9480-8818-07B5-F45DA608ED9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412" r="-3" b="5282"/>
          <a:stretch/>
        </p:blipFill>
        <p:spPr>
          <a:xfrm>
            <a:off x="7208520" y="1126397"/>
            <a:ext cx="3867912" cy="4288536"/>
          </a:xfrm>
          <a:prstGeom prst="rect">
            <a:avLst/>
          </a:prstGeom>
          <a:ln w="31750">
            <a:noFill/>
          </a:ln>
        </p:spPr>
      </p:pic>
    </p:spTree>
    <p:extLst>
      <p:ext uri="{BB962C8B-B14F-4D97-AF65-F5344CB8AC3E}">
        <p14:creationId xmlns:p14="http://schemas.microsoft.com/office/powerpoint/2010/main" val="2246431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221219-0208-D0D5-31F0-42938AB09B74}"/>
              </a:ext>
            </a:extLst>
          </p:cNvPr>
          <p:cNvSpPr>
            <a:spLocks noGrp="1"/>
          </p:cNvSpPr>
          <p:nvPr>
            <p:ph type="title"/>
          </p:nvPr>
        </p:nvSpPr>
        <p:spPr>
          <a:xfrm>
            <a:off x="804671" y="2404871"/>
            <a:ext cx="3274959" cy="2430897"/>
          </a:xfrm>
        </p:spPr>
        <p:txBody>
          <a:bodyPr vert="horz" lIns="274320" tIns="182880" rIns="274320" bIns="182880" rtlCol="0" anchor="ctr" anchorCtr="1">
            <a:normAutofit/>
          </a:bodyPr>
          <a:lstStyle/>
          <a:p>
            <a:pPr algn="l"/>
            <a:r>
              <a:rPr lang="en-US" sz="1500" i="1" dirty="0"/>
              <a:t>This is a world of many film streaming options.</a:t>
            </a:r>
            <a:br>
              <a:rPr lang="en-US" sz="1500" i="1" dirty="0"/>
            </a:br>
            <a:br>
              <a:rPr lang="en-US" sz="1500" i="1" dirty="0"/>
            </a:br>
            <a:r>
              <a:rPr lang="en-US" sz="1500" i="1" dirty="0"/>
              <a:t>so how can </a:t>
            </a:r>
            <a:r>
              <a:rPr lang="en-US" sz="1500" i="1" dirty="0" err="1"/>
              <a:t>Rockbusters</a:t>
            </a:r>
            <a:r>
              <a:rPr lang="en-US" sz="1500" i="1" dirty="0"/>
              <a:t> video rental stay competitive</a:t>
            </a:r>
            <a:r>
              <a:rPr lang="en-US" sz="1500" dirty="0"/>
              <a:t>?</a:t>
            </a:r>
          </a:p>
        </p:txBody>
      </p:sp>
      <p:graphicFrame>
        <p:nvGraphicFramePr>
          <p:cNvPr id="5" name="Content Placeholder 2">
            <a:extLst>
              <a:ext uri="{FF2B5EF4-FFF2-40B4-BE49-F238E27FC236}">
                <a16:creationId xmlns:a16="http://schemas.microsoft.com/office/drawing/2014/main" id="{76CED3B1-57FA-24DF-4ED8-E9CB37535CFA}"/>
              </a:ext>
            </a:extLst>
          </p:cNvPr>
          <p:cNvGraphicFramePr>
            <a:graphicFrameLocks noGrp="1"/>
          </p:cNvGraphicFramePr>
          <p:nvPr>
            <p:ph sz="quarter" idx="13"/>
            <p:extLst>
              <p:ext uri="{D42A27DB-BD31-4B8C-83A1-F6EECF244321}">
                <p14:modId xmlns:p14="http://schemas.microsoft.com/office/powerpoint/2010/main" val="3042776038"/>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7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E841C-5FF0-9424-28EC-1BAAE9CA2B4C}"/>
              </a:ext>
            </a:extLst>
          </p:cNvPr>
          <p:cNvSpPr>
            <a:spLocks noGrp="1"/>
          </p:cNvSpPr>
          <p:nvPr>
            <p:ph type="title"/>
          </p:nvPr>
        </p:nvSpPr>
        <p:spPr>
          <a:xfrm>
            <a:off x="633046" y="1951894"/>
            <a:ext cx="3481754" cy="2145322"/>
          </a:xfrm>
        </p:spPr>
        <p:txBody>
          <a:bodyPr vert="horz" lIns="274320" tIns="182880" rIns="274320" bIns="182880" rtlCol="0" anchor="ctr" anchorCtr="1">
            <a:normAutofit/>
          </a:bodyPr>
          <a:lstStyle/>
          <a:p>
            <a:r>
              <a:rPr lang="en-US" sz="1100" i="1"/>
              <a:t>This map shows Rockbuster video with highest revenue by country in darker blue areas and darker orange spots with higher number of customers.</a:t>
            </a:r>
          </a:p>
        </p:txBody>
      </p:sp>
      <p:pic>
        <p:nvPicPr>
          <p:cNvPr id="4" name="Content Placeholder 3">
            <a:extLst>
              <a:ext uri="{FF2B5EF4-FFF2-40B4-BE49-F238E27FC236}">
                <a16:creationId xmlns:a16="http://schemas.microsoft.com/office/drawing/2014/main" id="{111FF2CF-504E-C662-7E63-93479FD7639C}"/>
              </a:ext>
            </a:extLst>
          </p:cNvPr>
          <p:cNvPicPr>
            <a:picLocks noGrp="1" noChangeAspect="1"/>
          </p:cNvPicPr>
          <p:nvPr>
            <p:ph sz="quarter" idx="13"/>
          </p:nvPr>
        </p:nvPicPr>
        <p:blipFill>
          <a:blip r:embed="rId2"/>
          <a:stretch>
            <a:fillRect/>
          </a:stretch>
        </p:blipFill>
        <p:spPr>
          <a:xfrm>
            <a:off x="4917527" y="826476"/>
            <a:ext cx="7127935" cy="4971733"/>
          </a:xfrm>
          <a:prstGeom prst="rect">
            <a:avLst/>
          </a:prstGeom>
        </p:spPr>
      </p:pic>
    </p:spTree>
    <p:extLst>
      <p:ext uri="{BB962C8B-B14F-4D97-AF65-F5344CB8AC3E}">
        <p14:creationId xmlns:p14="http://schemas.microsoft.com/office/powerpoint/2010/main" val="4152575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15CE2-4A27-2B6A-600B-5C8BCA1531B9}"/>
              </a:ext>
            </a:extLst>
          </p:cNvPr>
          <p:cNvSpPr>
            <a:spLocks noGrp="1"/>
          </p:cNvSpPr>
          <p:nvPr>
            <p:ph type="title"/>
          </p:nvPr>
        </p:nvSpPr>
        <p:spPr>
          <a:xfrm>
            <a:off x="839842" y="1349795"/>
            <a:ext cx="3081528" cy="2237466"/>
          </a:xfrm>
        </p:spPr>
        <p:txBody>
          <a:bodyPr vert="horz" lIns="274320" tIns="182880" rIns="274320" bIns="182880" rtlCol="0" anchor="ctr" anchorCtr="1">
            <a:normAutofit/>
          </a:bodyPr>
          <a:lstStyle/>
          <a:p>
            <a:r>
              <a:rPr lang="en-US" sz="1800" i="1" dirty="0"/>
              <a:t>The two countries with the highest revenue for </a:t>
            </a:r>
            <a:r>
              <a:rPr lang="en-US" sz="1800" i="1" dirty="0" err="1"/>
              <a:t>Rockbuster</a:t>
            </a:r>
            <a:r>
              <a:rPr lang="en-US" sz="1800" i="1" dirty="0"/>
              <a:t> are:</a:t>
            </a:r>
            <a:br>
              <a:rPr lang="en-US" sz="1800" i="1" dirty="0"/>
            </a:br>
            <a:br>
              <a:rPr lang="en-US" sz="1800" i="1" dirty="0"/>
            </a:br>
            <a:r>
              <a:rPr lang="en-US" sz="1800" i="1" dirty="0"/>
              <a:t> </a:t>
            </a:r>
            <a:r>
              <a:rPr lang="en-US" sz="1800" i="1" u="sng" dirty="0"/>
              <a:t>India</a:t>
            </a:r>
            <a:r>
              <a:rPr lang="en-US" sz="1800" i="1" dirty="0"/>
              <a:t> and </a:t>
            </a:r>
            <a:r>
              <a:rPr lang="en-US" sz="1800" i="1" u="sng" dirty="0"/>
              <a:t>China</a:t>
            </a:r>
          </a:p>
        </p:txBody>
      </p:sp>
      <p:pic>
        <p:nvPicPr>
          <p:cNvPr id="4" name="Content Placeholder 3">
            <a:extLst>
              <a:ext uri="{FF2B5EF4-FFF2-40B4-BE49-F238E27FC236}">
                <a16:creationId xmlns:a16="http://schemas.microsoft.com/office/drawing/2014/main" id="{3E24016C-B870-ABFF-784B-BBA773C06DAA}"/>
              </a:ext>
            </a:extLst>
          </p:cNvPr>
          <p:cNvPicPr>
            <a:picLocks noGrp="1" noChangeAspect="1"/>
          </p:cNvPicPr>
          <p:nvPr>
            <p:ph idx="1"/>
          </p:nvPr>
        </p:nvPicPr>
        <p:blipFill>
          <a:blip r:embed="rId2"/>
          <a:stretch>
            <a:fillRect/>
          </a:stretch>
        </p:blipFill>
        <p:spPr>
          <a:xfrm>
            <a:off x="4142708" y="967153"/>
            <a:ext cx="7883773" cy="4730261"/>
          </a:xfrm>
          <a:prstGeom prst="rect">
            <a:avLst/>
          </a:prstGeom>
        </p:spPr>
      </p:pic>
    </p:spTree>
    <p:extLst>
      <p:ext uri="{BB962C8B-B14F-4D97-AF65-F5344CB8AC3E}">
        <p14:creationId xmlns:p14="http://schemas.microsoft.com/office/powerpoint/2010/main" val="3836257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1ED25-DEFA-E1C5-B9F4-C1DA28620445}"/>
              </a:ext>
            </a:extLst>
          </p:cNvPr>
          <p:cNvPicPr>
            <a:picLocks noChangeAspect="1"/>
          </p:cNvPicPr>
          <p:nvPr/>
        </p:nvPicPr>
        <p:blipFill rotWithShape="1">
          <a:blip r:embed="rId2">
            <a:alphaModFix amt="40000"/>
          </a:blip>
          <a:srcRect t="7735" b="18495"/>
          <a:stretch/>
        </p:blipFill>
        <p:spPr>
          <a:xfrm>
            <a:off x="20" y="10"/>
            <a:ext cx="12191980" cy="6857990"/>
          </a:xfrm>
          <a:prstGeom prst="rect">
            <a:avLst/>
          </a:prstGeom>
        </p:spPr>
      </p:pic>
      <p:sp>
        <p:nvSpPr>
          <p:cNvPr id="4" name="TextBox 3">
            <a:extLst>
              <a:ext uri="{FF2B5EF4-FFF2-40B4-BE49-F238E27FC236}">
                <a16:creationId xmlns:a16="http://schemas.microsoft.com/office/drawing/2014/main" id="{CD196393-97E4-FC53-648F-D064BB2F152A}"/>
              </a:ext>
            </a:extLst>
          </p:cNvPr>
          <p:cNvSpPr txBox="1"/>
          <p:nvPr/>
        </p:nvSpPr>
        <p:spPr>
          <a:xfrm>
            <a:off x="2231136" y="2638044"/>
            <a:ext cx="7729728" cy="3101983"/>
          </a:xfrm>
          <a:prstGeom prst="rect">
            <a:avLst/>
          </a:prstGeom>
        </p:spPr>
        <p:txBody>
          <a:bodyPr vert="horz" lIns="91440" tIns="45720" rIns="91440" bIns="45720" rtlCol="0">
            <a:normAutofit/>
          </a:bodyPr>
          <a:lstStyle/>
          <a:p>
            <a:pPr indent="-228600" defTabSz="914400">
              <a:spcBef>
                <a:spcPts val="1000"/>
              </a:spcBef>
              <a:buClr>
                <a:schemeClr val="accent2"/>
              </a:buClr>
              <a:buFont typeface="Arial" panose="020B0604020202020204" pitchFamily="34" charset="0"/>
              <a:buChar char="•"/>
            </a:pPr>
            <a:r>
              <a:rPr lang="en-US" i="1">
                <a:solidFill>
                  <a:schemeClr val="tx1">
                    <a:lumMod val="85000"/>
                    <a:lumOff val="15000"/>
                  </a:schemeClr>
                </a:solidFill>
              </a:rPr>
              <a:t>These are the cities where the top 5 most loyal customers in terms of revenue reside.</a:t>
            </a:r>
          </a:p>
          <a:p>
            <a:pPr indent="-228600" defTabSz="914400">
              <a:spcBef>
                <a:spcPts val="1000"/>
              </a:spcBef>
              <a:buClr>
                <a:schemeClr val="accent2"/>
              </a:buClr>
              <a:buFont typeface="Arial" panose="020B0604020202020204" pitchFamily="34" charset="0"/>
              <a:buChar char="•"/>
            </a:pPr>
            <a:endParaRPr lang="en-US" i="1">
              <a:solidFill>
                <a:schemeClr val="tx1">
                  <a:lumMod val="85000"/>
                  <a:lumOff val="15000"/>
                </a:schemeClr>
              </a:solidFill>
            </a:endParaRPr>
          </a:p>
          <a:p>
            <a:pPr indent="-228600" defTabSz="914400">
              <a:spcBef>
                <a:spcPts val="1000"/>
              </a:spcBef>
              <a:buClr>
                <a:schemeClr val="accent2"/>
              </a:buClr>
              <a:buFont typeface="Arial" panose="020B0604020202020204" pitchFamily="34" charset="0"/>
              <a:buChar char="•"/>
            </a:pPr>
            <a:r>
              <a:rPr lang="en-US" i="1">
                <a:solidFill>
                  <a:schemeClr val="tx1">
                    <a:lumMod val="85000"/>
                    <a:lumOff val="15000"/>
                  </a:schemeClr>
                </a:solidFill>
              </a:rPr>
              <a:t>Most of these are in fairly remote areas, perhaps areas where streaming products are more limited.</a:t>
            </a:r>
          </a:p>
        </p:txBody>
      </p:sp>
    </p:spTree>
    <p:extLst>
      <p:ext uri="{BB962C8B-B14F-4D97-AF65-F5344CB8AC3E}">
        <p14:creationId xmlns:p14="http://schemas.microsoft.com/office/powerpoint/2010/main" val="35200035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5">
            <a:extLst>
              <a:ext uri="{FF2B5EF4-FFF2-40B4-BE49-F238E27FC236}">
                <a16:creationId xmlns:a16="http://schemas.microsoft.com/office/drawing/2014/main" id="{322F38BC-D98D-4D85-8CF7-BA70EEDEDD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06C712-BAA0-D56E-F391-D7EAFA523AD8}"/>
              </a:ext>
            </a:extLst>
          </p:cNvPr>
          <p:cNvSpPr>
            <a:spLocks noGrp="1"/>
          </p:cNvSpPr>
          <p:nvPr>
            <p:ph type="title"/>
          </p:nvPr>
        </p:nvSpPr>
        <p:spPr>
          <a:xfrm>
            <a:off x="804672" y="2386744"/>
            <a:ext cx="5925310" cy="1645920"/>
          </a:xfrm>
        </p:spPr>
        <p:txBody>
          <a:bodyPr vert="horz" lIns="274320" tIns="182880" rIns="274320" bIns="182880" rtlCol="0" anchor="ctr" anchorCtr="1">
            <a:normAutofit/>
          </a:bodyPr>
          <a:lstStyle/>
          <a:p>
            <a:r>
              <a:rPr lang="en-US" sz="1000" b="1" i="1">
                <a:effectLst/>
              </a:rPr>
              <a:t>The large circles are the most rented film titles and small circles are the least rented.</a:t>
            </a:r>
            <a:br>
              <a:rPr lang="en-US" sz="1000" b="1" i="1">
                <a:effectLst/>
              </a:rPr>
            </a:br>
            <a:br>
              <a:rPr lang="en-US" sz="1000" b="1" i="1">
                <a:effectLst/>
              </a:rPr>
            </a:br>
            <a:r>
              <a:rPr lang="en-US" sz="1000" b="1" i="1">
                <a:effectLst/>
              </a:rPr>
              <a:t>Rockbuster can be more competitive if the films available through Rockbuster films are films that may be difficult to find on streaming products</a:t>
            </a:r>
            <a:r>
              <a:rPr lang="en-US" sz="1000" b="1">
                <a:effectLst/>
              </a:rPr>
              <a:t>.</a:t>
            </a:r>
            <a:br>
              <a:rPr lang="en-US" sz="1000">
                <a:effectLst/>
              </a:rPr>
            </a:br>
            <a:endParaRPr lang="en-US" sz="1000"/>
          </a:p>
        </p:txBody>
      </p:sp>
      <p:sp>
        <p:nvSpPr>
          <p:cNvPr id="17" name="Content Placeholder 16">
            <a:extLst>
              <a:ext uri="{FF2B5EF4-FFF2-40B4-BE49-F238E27FC236}">
                <a16:creationId xmlns:a16="http://schemas.microsoft.com/office/drawing/2014/main" id="{4240E314-C53F-2ABA-7462-A88B81080F46}"/>
              </a:ext>
            </a:extLst>
          </p:cNvPr>
          <p:cNvSpPr>
            <a:spLocks noGrp="1"/>
          </p:cNvSpPr>
          <p:nvPr>
            <p:ph idx="1"/>
          </p:nvPr>
        </p:nvSpPr>
        <p:spPr>
          <a:xfrm>
            <a:off x="1148615" y="4352544"/>
            <a:ext cx="5242560" cy="1239894"/>
          </a:xfrm>
        </p:spPr>
        <p:txBody>
          <a:bodyPr vert="horz" lIns="91440" tIns="45720" rIns="91440" bIns="45720" rtlCol="0">
            <a:normAutofit/>
          </a:bodyPr>
          <a:lstStyle/>
          <a:p>
            <a:pPr marL="0" indent="0" algn="ctr">
              <a:buNone/>
            </a:pPr>
            <a:r>
              <a:rPr lang="en-US" sz="2000" b="1" i="1" kern="1200" cap="none">
                <a:solidFill>
                  <a:srgbClr val="FFFFFF"/>
                </a:solidFill>
                <a:latin typeface="+mn-lt"/>
                <a:ea typeface="+mn-ea"/>
                <a:cs typeface="+mn-cs"/>
              </a:rPr>
              <a:t>What are Rockbuster customers renting?</a:t>
            </a:r>
            <a:endParaRPr lang="en-US" sz="2000" kern="1200" cap="none">
              <a:solidFill>
                <a:srgbClr val="FFFFFF"/>
              </a:solidFill>
              <a:latin typeface="+mn-lt"/>
              <a:ea typeface="+mn-ea"/>
              <a:cs typeface="+mn-cs"/>
            </a:endParaRPr>
          </a:p>
        </p:txBody>
      </p:sp>
      <p:sp>
        <p:nvSpPr>
          <p:cNvPr id="28" name="Rectangle 27">
            <a:extLst>
              <a:ext uri="{FF2B5EF4-FFF2-40B4-BE49-F238E27FC236}">
                <a16:creationId xmlns:a16="http://schemas.microsoft.com/office/drawing/2014/main" id="{B501A2F0-90BE-4D86-9A8A-4390413F7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640080"/>
            <a:ext cx="401726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0F5EB4E-25CD-44CC-AF95-30C925342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00771" y="802767"/>
            <a:ext cx="368503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0106A2A-87C9-B435-D51F-D96A49CC6DB1}"/>
              </a:ext>
            </a:extLst>
          </p:cNvPr>
          <p:cNvPicPr>
            <a:picLocks noChangeAspect="1"/>
          </p:cNvPicPr>
          <p:nvPr/>
        </p:nvPicPr>
        <p:blipFill>
          <a:blip r:embed="rId2"/>
          <a:stretch>
            <a:fillRect/>
          </a:stretch>
        </p:blipFill>
        <p:spPr>
          <a:xfrm>
            <a:off x="7802692" y="954786"/>
            <a:ext cx="3478239" cy="4637652"/>
          </a:xfrm>
          <a:prstGeom prst="rect">
            <a:avLst/>
          </a:prstGeom>
        </p:spPr>
      </p:pic>
    </p:spTree>
    <p:extLst>
      <p:ext uri="{BB962C8B-B14F-4D97-AF65-F5344CB8AC3E}">
        <p14:creationId xmlns:p14="http://schemas.microsoft.com/office/powerpoint/2010/main" val="2541443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FF766-BA96-6A8F-1CD7-00921D87F19C}"/>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vert="horz" lIns="182880" tIns="182880" rIns="182880" bIns="182880" rtlCol="0" anchor="ctr">
            <a:normAutofit/>
          </a:bodyPr>
          <a:lstStyle/>
          <a:p>
            <a:r>
              <a:rPr lang="en-US" sz="2300" kern="1200" cap="all" spc="200" baseline="0">
                <a:solidFill>
                  <a:srgbClr val="FFFFFF"/>
                </a:solidFill>
                <a:latin typeface="+mj-lt"/>
                <a:ea typeface="+mj-ea"/>
                <a:cs typeface="+mj-cs"/>
              </a:rPr>
              <a:t>Types of films rented by rockbuster</a:t>
            </a:r>
          </a:p>
        </p:txBody>
      </p:sp>
      <p:sp>
        <p:nvSpPr>
          <p:cNvPr id="4" name="TextBox 3">
            <a:extLst>
              <a:ext uri="{FF2B5EF4-FFF2-40B4-BE49-F238E27FC236}">
                <a16:creationId xmlns:a16="http://schemas.microsoft.com/office/drawing/2014/main" id="{1C0F5CF4-C7BF-5C88-2ACA-2FD5B1A3B25D}"/>
              </a:ext>
            </a:extLst>
          </p:cNvPr>
          <p:cNvSpPr txBox="1"/>
          <p:nvPr/>
        </p:nvSpPr>
        <p:spPr>
          <a:xfrm>
            <a:off x="5610431" y="1117522"/>
            <a:ext cx="5320696" cy="4053840"/>
          </a:xfrm>
          <a:prstGeom prst="rect">
            <a:avLst/>
          </a:prstGeom>
        </p:spPr>
        <p:txBody>
          <a:bodyPr vert="horz" lIns="91440" tIns="45720" rIns="91440" bIns="45720" rtlCol="0" anchor="ctr">
            <a:normAutofit/>
          </a:bodyPr>
          <a:lstStyle/>
          <a:p>
            <a:pPr indent="-228600" defTabSz="914400">
              <a:spcBef>
                <a:spcPts val="1000"/>
              </a:spcBef>
              <a:buClr>
                <a:schemeClr val="accent2"/>
              </a:buClr>
              <a:buFont typeface="Arial" panose="020B0604020202020204" pitchFamily="34" charset="0"/>
              <a:buChar char="•"/>
            </a:pPr>
            <a:r>
              <a:rPr lang="en-US" sz="2400" dirty="0">
                <a:solidFill>
                  <a:schemeClr val="tx1">
                    <a:lumMod val="85000"/>
                    <a:lumOff val="15000"/>
                  </a:schemeClr>
                </a:solidFill>
              </a:rPr>
              <a:t>Categories rented:  </a:t>
            </a:r>
            <a:r>
              <a:rPr lang="en-US" sz="2400" i="1" dirty="0">
                <a:solidFill>
                  <a:schemeClr val="tx1">
                    <a:lumMod val="85000"/>
                    <a:lumOff val="15000"/>
                  </a:schemeClr>
                </a:solidFill>
              </a:rPr>
              <a:t>All Drama</a:t>
            </a:r>
          </a:p>
          <a:p>
            <a:pPr indent="-228600" defTabSz="914400">
              <a:spcBef>
                <a:spcPts val="1000"/>
              </a:spcBef>
              <a:buClr>
                <a:schemeClr val="accent2"/>
              </a:buClr>
              <a:buFont typeface="Arial" panose="020B0604020202020204" pitchFamily="34" charset="0"/>
              <a:buChar char="•"/>
            </a:pPr>
            <a:endParaRPr lang="en-US" sz="2400" dirty="0">
              <a:solidFill>
                <a:schemeClr val="tx1">
                  <a:lumMod val="85000"/>
                  <a:lumOff val="15000"/>
                </a:schemeClr>
              </a:solidFill>
            </a:endParaRPr>
          </a:p>
          <a:p>
            <a:pPr indent="-228600" defTabSz="914400">
              <a:spcBef>
                <a:spcPts val="1000"/>
              </a:spcBef>
              <a:buClr>
                <a:schemeClr val="accent2"/>
              </a:buClr>
              <a:buFont typeface="Arial" panose="020B0604020202020204" pitchFamily="34" charset="0"/>
              <a:buChar char="•"/>
            </a:pPr>
            <a:r>
              <a:rPr lang="en-US" sz="2400" dirty="0">
                <a:solidFill>
                  <a:schemeClr val="tx1">
                    <a:lumMod val="85000"/>
                    <a:lumOff val="15000"/>
                  </a:schemeClr>
                </a:solidFill>
              </a:rPr>
              <a:t>Languages rented</a:t>
            </a:r>
            <a:r>
              <a:rPr lang="en-US" sz="2400" i="1" dirty="0">
                <a:solidFill>
                  <a:schemeClr val="tx1">
                    <a:lumMod val="85000"/>
                    <a:lumOff val="15000"/>
                  </a:schemeClr>
                </a:solidFill>
              </a:rPr>
              <a:t>:   All English</a:t>
            </a:r>
          </a:p>
        </p:txBody>
      </p:sp>
      <p:sp>
        <p:nvSpPr>
          <p:cNvPr id="5" name="TextBox 4">
            <a:extLst>
              <a:ext uri="{FF2B5EF4-FFF2-40B4-BE49-F238E27FC236}">
                <a16:creationId xmlns:a16="http://schemas.microsoft.com/office/drawing/2014/main" id="{BAE1A01C-2251-C2EC-2559-27E829CC5E23}"/>
              </a:ext>
            </a:extLst>
          </p:cNvPr>
          <p:cNvSpPr txBox="1"/>
          <p:nvPr/>
        </p:nvSpPr>
        <p:spPr>
          <a:xfrm>
            <a:off x="3919259" y="5469551"/>
            <a:ext cx="7729728" cy="707886"/>
          </a:xfrm>
          <a:prstGeom prst="rect">
            <a:avLst/>
          </a:prstGeom>
          <a:noFill/>
        </p:spPr>
        <p:txBody>
          <a:bodyPr wrap="square" rtlCol="0">
            <a:spAutoFit/>
          </a:bodyPr>
          <a:lstStyle/>
          <a:p>
            <a:pPr>
              <a:spcAft>
                <a:spcPts val="600"/>
              </a:spcAft>
            </a:pPr>
            <a:r>
              <a:rPr lang="en-US" sz="2000" i="1" dirty="0" err="1"/>
              <a:t>Rockbuster</a:t>
            </a:r>
            <a:r>
              <a:rPr lang="en-US" sz="2000" i="1" dirty="0"/>
              <a:t> is only renting categories listed as Drama, English language and may consider more varieties to be more competitive.</a:t>
            </a:r>
          </a:p>
        </p:txBody>
      </p:sp>
    </p:spTree>
    <p:extLst>
      <p:ext uri="{BB962C8B-B14F-4D97-AF65-F5344CB8AC3E}">
        <p14:creationId xmlns:p14="http://schemas.microsoft.com/office/powerpoint/2010/main" val="296299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A3CC36C-210F-452E-B0C6-CAE94609D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4900"/>
            <a:ext cx="12192000" cy="19431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FD77E017-7BFF-4018-BF75-AF8C6DDF0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9185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7FBF72-0ABA-8D82-F0CF-53F26A33C475}"/>
              </a:ext>
            </a:extLst>
          </p:cNvPr>
          <p:cNvSpPr>
            <a:spLocks noGrp="1"/>
          </p:cNvSpPr>
          <p:nvPr>
            <p:ph type="title"/>
          </p:nvPr>
        </p:nvSpPr>
        <p:spPr>
          <a:xfrm>
            <a:off x="2231136" y="4325791"/>
            <a:ext cx="7729728" cy="1188720"/>
          </a:xfrm>
        </p:spPr>
        <p:txBody>
          <a:bodyPr vert="horz" lIns="182880" tIns="182880" rIns="182880" bIns="182880" rtlCol="0" anchor="ctr">
            <a:normAutofit/>
          </a:bodyPr>
          <a:lstStyle/>
          <a:p>
            <a:r>
              <a:rPr lang="en-US" sz="2000" i="1"/>
              <a:t>Rockbuster videos rented for rental rates of $2.99 have the longest rental duration and the lowest total revenue. </a:t>
            </a:r>
          </a:p>
        </p:txBody>
      </p:sp>
      <p:graphicFrame>
        <p:nvGraphicFramePr>
          <p:cNvPr id="15" name="Content Placeholder 14">
            <a:extLst>
              <a:ext uri="{FF2B5EF4-FFF2-40B4-BE49-F238E27FC236}">
                <a16:creationId xmlns:a16="http://schemas.microsoft.com/office/drawing/2014/main" id="{2EB9A705-E415-E297-93C0-DCCFAF32EB77}"/>
              </a:ext>
            </a:extLst>
          </p:cNvPr>
          <p:cNvGraphicFramePr>
            <a:graphicFrameLocks noGrp="1"/>
          </p:cNvGraphicFramePr>
          <p:nvPr>
            <p:ph sz="half" idx="2"/>
            <p:extLst>
              <p:ext uri="{D42A27DB-BD31-4B8C-83A1-F6EECF244321}">
                <p14:modId xmlns:p14="http://schemas.microsoft.com/office/powerpoint/2010/main" val="1009985441"/>
              </p:ext>
            </p:extLst>
          </p:nvPr>
        </p:nvGraphicFramePr>
        <p:xfrm>
          <a:off x="6261925" y="941466"/>
          <a:ext cx="3820044" cy="27883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ontent Placeholder 19">
            <a:extLst>
              <a:ext uri="{FF2B5EF4-FFF2-40B4-BE49-F238E27FC236}">
                <a16:creationId xmlns:a16="http://schemas.microsoft.com/office/drawing/2014/main" id="{98097FB7-6C88-6A64-118A-022624CF0F82}"/>
              </a:ext>
            </a:extLst>
          </p:cNvPr>
          <p:cNvGraphicFramePr>
            <a:graphicFrameLocks noGrp="1"/>
          </p:cNvGraphicFramePr>
          <p:nvPr>
            <p:ph sz="half" idx="1"/>
            <p:extLst>
              <p:ext uri="{D42A27DB-BD31-4B8C-83A1-F6EECF244321}">
                <p14:modId xmlns:p14="http://schemas.microsoft.com/office/powerpoint/2010/main" val="1353101024"/>
              </p:ext>
            </p:extLst>
          </p:nvPr>
        </p:nvGraphicFramePr>
        <p:xfrm>
          <a:off x="2110031" y="941466"/>
          <a:ext cx="3735751" cy="27883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532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B244-5C36-4789-1268-44E90195FA1C}"/>
              </a:ext>
            </a:extLst>
          </p:cNvPr>
          <p:cNvSpPr>
            <a:spLocks noGrp="1"/>
          </p:cNvSpPr>
          <p:nvPr>
            <p:ph type="title"/>
          </p:nvPr>
        </p:nvSpPr>
        <p:spPr>
          <a:xfrm>
            <a:off x="5304819" y="422030"/>
            <a:ext cx="5925310" cy="1045936"/>
          </a:xfrm>
        </p:spPr>
        <p:txBody>
          <a:bodyPr>
            <a:normAutofit/>
          </a:bodyPr>
          <a:lstStyle/>
          <a:p>
            <a:r>
              <a:rPr lang="en-US" sz="2400" dirty="0"/>
              <a:t>Conclusion and recommendations</a:t>
            </a:r>
          </a:p>
        </p:txBody>
      </p:sp>
      <p:sp>
        <p:nvSpPr>
          <p:cNvPr id="3" name="Content Placeholder 2">
            <a:extLst>
              <a:ext uri="{FF2B5EF4-FFF2-40B4-BE49-F238E27FC236}">
                <a16:creationId xmlns:a16="http://schemas.microsoft.com/office/drawing/2014/main" id="{8230CB8F-F350-12AB-18CA-7C9C34ECAA37}"/>
              </a:ext>
            </a:extLst>
          </p:cNvPr>
          <p:cNvSpPr>
            <a:spLocks noGrp="1"/>
          </p:cNvSpPr>
          <p:nvPr>
            <p:ph idx="1"/>
          </p:nvPr>
        </p:nvSpPr>
        <p:spPr>
          <a:xfrm>
            <a:off x="4882435" y="1776046"/>
            <a:ext cx="6770077" cy="4431323"/>
          </a:xfrm>
        </p:spPr>
        <p:txBody>
          <a:bodyPr>
            <a:normAutofit/>
          </a:bodyPr>
          <a:lstStyle/>
          <a:p>
            <a:pPr>
              <a:lnSpc>
                <a:spcPct val="90000"/>
              </a:lnSpc>
            </a:pPr>
            <a:endParaRPr lang="en-US" sz="1100" i="1" dirty="0"/>
          </a:p>
          <a:p>
            <a:pPr marL="0" indent="0">
              <a:lnSpc>
                <a:spcPct val="90000"/>
              </a:lnSpc>
              <a:buNone/>
            </a:pPr>
            <a:endParaRPr lang="en-US" sz="1400" i="1" u="sng" dirty="0"/>
          </a:p>
          <a:p>
            <a:pPr marL="0" indent="0">
              <a:lnSpc>
                <a:spcPct val="90000"/>
              </a:lnSpc>
              <a:buNone/>
            </a:pPr>
            <a:r>
              <a:rPr lang="en-US" sz="1600" i="1" u="sng" dirty="0"/>
              <a:t>Locations</a:t>
            </a:r>
          </a:p>
          <a:p>
            <a:pPr>
              <a:lnSpc>
                <a:spcPct val="90000"/>
              </a:lnSpc>
            </a:pPr>
            <a:r>
              <a:rPr lang="en-US" sz="1600" i="1" dirty="0" err="1"/>
              <a:t>Rockbuster</a:t>
            </a:r>
            <a:r>
              <a:rPr lang="en-US" sz="1600" i="1" dirty="0"/>
              <a:t> currently receives the highest revenue from the countries of India and China. </a:t>
            </a:r>
            <a:r>
              <a:rPr lang="en-US" sz="1600" i="1" dirty="0" err="1"/>
              <a:t>Rockbuster</a:t>
            </a:r>
            <a:r>
              <a:rPr lang="en-US" sz="1600" i="1" dirty="0"/>
              <a:t> should continue to concentrate marketing in those countries.</a:t>
            </a:r>
          </a:p>
          <a:p>
            <a:pPr>
              <a:lnSpc>
                <a:spcPct val="90000"/>
              </a:lnSpc>
            </a:pPr>
            <a:r>
              <a:rPr lang="en-US" sz="1600" i="1" dirty="0" err="1"/>
              <a:t>Rockbuster</a:t>
            </a:r>
            <a:r>
              <a:rPr lang="en-US" sz="1600" i="1" dirty="0"/>
              <a:t> can also target market resources in remote areas where customers have less streaming opportunities</a:t>
            </a:r>
          </a:p>
          <a:p>
            <a:pPr marL="0" indent="0">
              <a:lnSpc>
                <a:spcPct val="90000"/>
              </a:lnSpc>
              <a:buNone/>
            </a:pPr>
            <a:r>
              <a:rPr lang="en-US" sz="1600" i="1" u="sng" dirty="0"/>
              <a:t>Products</a:t>
            </a:r>
          </a:p>
          <a:p>
            <a:pPr>
              <a:lnSpc>
                <a:spcPct val="90000"/>
              </a:lnSpc>
            </a:pPr>
            <a:r>
              <a:rPr lang="en-US" sz="1600" i="1" dirty="0" err="1"/>
              <a:t>Rockbuster</a:t>
            </a:r>
            <a:r>
              <a:rPr lang="en-US" sz="1600" i="1" dirty="0"/>
              <a:t> should offer movie titles that streaming services do not offer. Review the popular titles that are rented and offer a wide variety of categories and languages.</a:t>
            </a:r>
          </a:p>
          <a:p>
            <a:pPr marL="0" indent="0">
              <a:lnSpc>
                <a:spcPct val="90000"/>
              </a:lnSpc>
              <a:buNone/>
            </a:pPr>
            <a:r>
              <a:rPr lang="en-US" sz="1600" i="1" u="sng" dirty="0"/>
              <a:t>Pricing</a:t>
            </a:r>
          </a:p>
          <a:p>
            <a:pPr>
              <a:lnSpc>
                <a:spcPct val="90000"/>
              </a:lnSpc>
            </a:pPr>
            <a:r>
              <a:rPr lang="en-US" sz="1600" i="1" dirty="0" err="1"/>
              <a:t>Rockbuster</a:t>
            </a:r>
            <a:r>
              <a:rPr lang="en-US" sz="1600" i="1" dirty="0"/>
              <a:t> could experiment with changing pricing options or extra day rental charges and assess the impact on revenue.</a:t>
            </a:r>
          </a:p>
          <a:p>
            <a:pPr>
              <a:lnSpc>
                <a:spcPct val="90000"/>
              </a:lnSpc>
            </a:pPr>
            <a:endParaRPr lang="en-US" sz="1100" dirty="0"/>
          </a:p>
        </p:txBody>
      </p:sp>
      <p:pic>
        <p:nvPicPr>
          <p:cNvPr id="25" name="Picture 24" descr="Stock exchange numbers">
            <a:extLst>
              <a:ext uri="{FF2B5EF4-FFF2-40B4-BE49-F238E27FC236}">
                <a16:creationId xmlns:a16="http://schemas.microsoft.com/office/drawing/2014/main" id="{4F734900-0C0C-40C8-A2BA-5F2FA3CE41EE}"/>
              </a:ext>
            </a:extLst>
          </p:cNvPr>
          <p:cNvPicPr>
            <a:picLocks noChangeAspect="1"/>
          </p:cNvPicPr>
          <p:nvPr/>
        </p:nvPicPr>
        <p:blipFill rotWithShape="1">
          <a:blip r:embed="rId2"/>
          <a:srcRect l="28075" r="26594" b="-1"/>
          <a:stretch/>
        </p:blipFill>
        <p:spPr>
          <a:xfrm>
            <a:off x="21" y="10"/>
            <a:ext cx="3868594" cy="6857990"/>
          </a:xfrm>
          <a:prstGeom prst="rect">
            <a:avLst/>
          </a:prstGeom>
        </p:spPr>
      </p:pic>
    </p:spTree>
    <p:extLst>
      <p:ext uri="{BB962C8B-B14F-4D97-AF65-F5344CB8AC3E}">
        <p14:creationId xmlns:p14="http://schemas.microsoft.com/office/powerpoint/2010/main" val="266641338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{4AC78BA0-8355-9043-95CF-B597557306C1}tf10001120</Template>
  <TotalTime>1733</TotalTime>
  <Words>392</Words>
  <Application>Microsoft Macintosh PowerPoint</Application>
  <PresentationFormat>Widescreen</PresentationFormat>
  <Paragraphs>40</Paragraphs>
  <Slides>12</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12</vt:i4>
      </vt:variant>
    </vt:vector>
  </HeadingPairs>
  <TitlesOfParts>
    <vt:vector size="16" baseType="lpstr">
      <vt:lpstr>Arial</vt:lpstr>
      <vt:lpstr>Gill Sans MT</vt:lpstr>
      <vt:lpstr>Parcel</vt:lpstr>
      <vt:lpstr>Microsoft Excel 97 - 2004 Worksheet</vt:lpstr>
      <vt:lpstr>Rockbuster Stealth, LLC</vt:lpstr>
      <vt:lpstr>This is a world of many film streaming options.  so how can Rockbusters video rental stay competitive?</vt:lpstr>
      <vt:lpstr>This map shows Rockbuster video with highest revenue by country in darker blue areas and darker orange spots with higher number of customers.</vt:lpstr>
      <vt:lpstr>The two countries with the highest revenue for Rockbuster are:   India and China</vt:lpstr>
      <vt:lpstr>PowerPoint Presentation</vt:lpstr>
      <vt:lpstr>The large circles are the most rented film titles and small circles are the least rented.  Rockbuster can be more competitive if the films available through Rockbuster films are films that may be difficult to find on streaming products. </vt:lpstr>
      <vt:lpstr>Types of films rented by rockbuster</vt:lpstr>
      <vt:lpstr>Rockbuster videos rented for rental rates of $2.99 have the longest rental duration and the lowest total revenue. </vt:lpstr>
      <vt:lpstr>Conclusion and recommendations</vt:lpstr>
      <vt:lpstr>Appendix</vt:lpstr>
      <vt:lpstr>Appendix</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Rockbuster Stealth, LLC</dc:title>
  <dc:creator>Margo Shogren</dc:creator>
  <cp:lastModifiedBy>Margo Shogren</cp:lastModifiedBy>
  <cp:revision>1</cp:revision>
  <dcterms:created xsi:type="dcterms:W3CDTF">2023-04-06T19:03:32Z</dcterms:created>
  <dcterms:modified xsi:type="dcterms:W3CDTF">2023-04-07T23:56:48Z</dcterms:modified>
</cp:coreProperties>
</file>